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29"/>
  </p:notesMasterIdLst>
  <p:handoutMasterIdLst>
    <p:handoutMasterId r:id="rId30"/>
  </p:handoutMasterIdLst>
  <p:sldIdLst>
    <p:sldId id="256" r:id="rId4"/>
    <p:sldId id="257" r:id="rId5"/>
    <p:sldId id="258" r:id="rId6"/>
    <p:sldId id="259" r:id="rId7"/>
    <p:sldId id="284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embeddedFontLst>
    <p:embeddedFont>
      <p:font typeface="Source Han Sans CN Bold" panose="020B0800000000000000" charset="-122"/>
      <p:bold r:id="rId34"/>
    </p:embeddedFont>
    <p:embeddedFont>
      <p:font typeface="Source Han Sans" panose="020B0500000000000000" charset="-122"/>
      <p:regular r:id="rId35"/>
    </p:embeddedFont>
    <p:embeddedFont>
      <p:font typeface="OPPOSans H" panose="00020600040101010101" charset="-122"/>
      <p:regular r:id="rId36"/>
    </p:embeddedFont>
    <p:embeddedFont>
      <p:font typeface="OPPOSans L" panose="00020600040101010101" charset="-122"/>
      <p:regular r:id="rId37"/>
    </p:embeddedFont>
    <p:embeddedFont>
      <p:font typeface="OPPOSans B" panose="00020600040101010101" charset="-122"/>
      <p:regular r:id="rId38"/>
    </p:embeddedFont>
    <p:embeddedFont>
      <p:font typeface="等线" panose="02010600030101010101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1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9" Type="http://schemas.openxmlformats.org/officeDocument/2006/relationships/image" Target="../media/image6.png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360" y="426460"/>
            <a:ext cx="11449280" cy="60050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1595" y="1707163"/>
            <a:ext cx="5266785" cy="230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基于大模型与检索增强的合同合规性审核技术研究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73603" y="1828603"/>
            <a:ext cx="73437" cy="2057888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371181"/>
            <a:ext cx="5196840" cy="37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944784"/>
            <a:ext cx="2585720" cy="545193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1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38100" dir="2700000" algn="t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7405" y="4995390"/>
            <a:ext cx="443981" cy="44398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4900" y="5075817"/>
            <a:ext cx="261370" cy="28312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1000"/>
                </a:schemeClr>
              </a:gs>
            </a:gsLst>
            <a:lin ang="2700000" scaled="0"/>
          </a:gradFill>
          <a:ln w="1860" cap="flat">
            <a:noFill/>
            <a:miter/>
          </a:ln>
          <a:effectLst>
            <a:outerShdw blurRad="762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7059" y="5050417"/>
            <a:ext cx="1820058" cy="283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3437029" y="4944784"/>
            <a:ext cx="2585720" cy="545193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381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494034" y="4995390"/>
            <a:ext cx="443981" cy="44398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003688" y="5050417"/>
            <a:ext cx="1820058" cy="283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3576185" y="5075817"/>
            <a:ext cx="272280" cy="283127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860" cap="flat">
            <a:noFill/>
            <a:miter/>
          </a:ln>
          <a:effectLst>
            <a:outerShdw blurRad="63500" dist="38100" dir="2700000" algn="tl" rotWithShape="0">
              <a:schemeClr val="accent2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5817822"/>
            <a:ext cx="317381" cy="317381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21489" y="5817822"/>
            <a:ext cx="317381" cy="317381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382578" y="5817822"/>
            <a:ext cx="317381" cy="317381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36107" y="857251"/>
            <a:ext cx="6455975" cy="55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 flipH="1">
            <a:off x="10521768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10882857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11243946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333678" y="57928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411180" y="1494167"/>
            <a:ext cx="5028237" cy="3186337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" name="标题 1"/>
          <p:cNvSpPr txBox="1"/>
          <p:nvPr/>
        </p:nvSpPr>
        <p:spPr>
          <a:xfrm>
            <a:off x="6000156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150273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5" name="图片 34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6" name="图片 35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3034" y="99405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4932" r="14932"/>
          <a:stretch>
            <a:fillRect/>
          </a:stretch>
        </p:blipFill>
        <p:spPr>
          <a:xfrm rot="273986">
            <a:off x="-2304193" y="1466104"/>
            <a:ext cx="6202320" cy="4956182"/>
          </a:xfrm>
          <a:custGeom>
            <a:avLst/>
            <a:gdLst/>
            <a:ahLst/>
            <a:cxnLst/>
            <a:rect l="l" t="t" r="r" b="b"/>
            <a:pathLst>
              <a:path w="6202320" h="4956182">
                <a:moveTo>
                  <a:pt x="3333455" y="461"/>
                </a:moveTo>
                <a:cubicBezTo>
                  <a:pt x="3337557" y="-1458"/>
                  <a:pt x="3343924" y="3197"/>
                  <a:pt x="3349408" y="3942"/>
                </a:cubicBezTo>
                <a:cubicBezTo>
                  <a:pt x="3365552" y="6387"/>
                  <a:pt x="3381485" y="8526"/>
                  <a:pt x="3397417" y="10664"/>
                </a:cubicBezTo>
                <a:cubicBezTo>
                  <a:pt x="3403418" y="11505"/>
                  <a:pt x="3409515" y="11828"/>
                  <a:pt x="3415018" y="13914"/>
                </a:cubicBezTo>
                <a:cubicBezTo>
                  <a:pt x="3429649" y="18757"/>
                  <a:pt x="3444089" y="24635"/>
                  <a:pt x="3462881" y="31584"/>
                </a:cubicBezTo>
                <a:cubicBezTo>
                  <a:pt x="3462673" y="38506"/>
                  <a:pt x="3461932" y="51217"/>
                  <a:pt x="3461151" y="61244"/>
                </a:cubicBezTo>
                <a:cubicBezTo>
                  <a:pt x="3494586" y="59923"/>
                  <a:pt x="3526162" y="58526"/>
                  <a:pt x="3557736" y="57128"/>
                </a:cubicBezTo>
                <a:cubicBezTo>
                  <a:pt x="3558561" y="57012"/>
                  <a:pt x="3559098" y="58450"/>
                  <a:pt x="3559827" y="58853"/>
                </a:cubicBezTo>
                <a:cubicBezTo>
                  <a:pt x="3585731" y="64974"/>
                  <a:pt x="3610584" y="76790"/>
                  <a:pt x="3638647" y="68321"/>
                </a:cubicBezTo>
                <a:cubicBezTo>
                  <a:pt x="3660135" y="62117"/>
                  <a:pt x="3681970" y="58386"/>
                  <a:pt x="3703593" y="54348"/>
                </a:cubicBezTo>
                <a:cubicBezTo>
                  <a:pt x="3708845" y="53444"/>
                  <a:pt x="3714847" y="54284"/>
                  <a:pt x="3719526" y="56486"/>
                </a:cubicBezTo>
                <a:cubicBezTo>
                  <a:pt x="3734810" y="63591"/>
                  <a:pt x="3749384" y="71636"/>
                  <a:pt x="3767391" y="81384"/>
                </a:cubicBezTo>
                <a:cubicBezTo>
                  <a:pt x="3767583" y="80349"/>
                  <a:pt x="3766225" y="86255"/>
                  <a:pt x="3763680" y="95689"/>
                </a:cubicBezTo>
                <a:cubicBezTo>
                  <a:pt x="3780091" y="95239"/>
                  <a:pt x="3795848" y="92527"/>
                  <a:pt x="3810344" y="95203"/>
                </a:cubicBezTo>
                <a:cubicBezTo>
                  <a:pt x="3864489" y="104934"/>
                  <a:pt x="3918178" y="118593"/>
                  <a:pt x="3973988" y="122207"/>
                </a:cubicBezTo>
                <a:cubicBezTo>
                  <a:pt x="4001271" y="123764"/>
                  <a:pt x="4016065" y="111774"/>
                  <a:pt x="4034884" y="99723"/>
                </a:cubicBezTo>
                <a:cubicBezTo>
                  <a:pt x="4042148" y="95176"/>
                  <a:pt x="4053000" y="95842"/>
                  <a:pt x="4062373" y="94360"/>
                </a:cubicBezTo>
                <a:cubicBezTo>
                  <a:pt x="4062931" y="97140"/>
                  <a:pt x="4063584" y="99402"/>
                  <a:pt x="4064142" y="102182"/>
                </a:cubicBezTo>
                <a:cubicBezTo>
                  <a:pt x="4075105" y="96443"/>
                  <a:pt x="4086279" y="91012"/>
                  <a:pt x="4100424" y="83988"/>
                </a:cubicBezTo>
                <a:cubicBezTo>
                  <a:pt x="4099512" y="99076"/>
                  <a:pt x="4098636" y="109621"/>
                  <a:pt x="4097322" y="125438"/>
                </a:cubicBezTo>
                <a:cubicBezTo>
                  <a:pt x="4113692" y="122304"/>
                  <a:pt x="4132309" y="124403"/>
                  <a:pt x="4138804" y="116770"/>
                </a:cubicBezTo>
                <a:cubicBezTo>
                  <a:pt x="4161834" y="89169"/>
                  <a:pt x="4192911" y="89019"/>
                  <a:pt x="4232076" y="84205"/>
                </a:cubicBezTo>
                <a:cubicBezTo>
                  <a:pt x="4218473" y="99895"/>
                  <a:pt x="4208509" y="110368"/>
                  <a:pt x="4198354" y="121876"/>
                </a:cubicBezTo>
                <a:cubicBezTo>
                  <a:pt x="4236420" y="140414"/>
                  <a:pt x="4257769" y="90020"/>
                  <a:pt x="4294315" y="96500"/>
                </a:cubicBezTo>
                <a:cubicBezTo>
                  <a:pt x="4304054" y="133630"/>
                  <a:pt x="4262703" y="137236"/>
                  <a:pt x="4252671" y="164025"/>
                </a:cubicBezTo>
                <a:cubicBezTo>
                  <a:pt x="4269655" y="160469"/>
                  <a:pt x="4298697" y="155393"/>
                  <a:pt x="4299710" y="147014"/>
                </a:cubicBezTo>
                <a:cubicBezTo>
                  <a:pt x="4302744" y="121878"/>
                  <a:pt x="4324941" y="114736"/>
                  <a:pt x="4335535" y="97953"/>
                </a:cubicBezTo>
                <a:cubicBezTo>
                  <a:pt x="4339672" y="91490"/>
                  <a:pt x="4357157" y="93916"/>
                  <a:pt x="4368698" y="92300"/>
                </a:cubicBezTo>
                <a:cubicBezTo>
                  <a:pt x="4366344" y="100698"/>
                  <a:pt x="4365026" y="109288"/>
                  <a:pt x="4361425" y="117188"/>
                </a:cubicBezTo>
                <a:cubicBezTo>
                  <a:pt x="4359435" y="122174"/>
                  <a:pt x="4354337" y="126587"/>
                  <a:pt x="4349778" y="132436"/>
                </a:cubicBezTo>
                <a:cubicBezTo>
                  <a:pt x="4384518" y="135638"/>
                  <a:pt x="4384097" y="135026"/>
                  <a:pt x="4418937" y="110141"/>
                </a:cubicBezTo>
                <a:cubicBezTo>
                  <a:pt x="4430072" y="102025"/>
                  <a:pt x="4445348" y="94674"/>
                  <a:pt x="4458672" y="94994"/>
                </a:cubicBezTo>
                <a:cubicBezTo>
                  <a:pt x="4473646" y="95082"/>
                  <a:pt x="4488547" y="104257"/>
                  <a:pt x="4508163" y="111090"/>
                </a:cubicBezTo>
                <a:cubicBezTo>
                  <a:pt x="4505539" y="115157"/>
                  <a:pt x="4499043" y="122790"/>
                  <a:pt x="4495558" y="131515"/>
                </a:cubicBezTo>
                <a:cubicBezTo>
                  <a:pt x="4493376" y="137537"/>
                  <a:pt x="4494416" y="144955"/>
                  <a:pt x="4493997" y="151570"/>
                </a:cubicBezTo>
                <a:cubicBezTo>
                  <a:pt x="4500094" y="151892"/>
                  <a:pt x="4506421" y="153864"/>
                  <a:pt x="4511865" y="151925"/>
                </a:cubicBezTo>
                <a:cubicBezTo>
                  <a:pt x="4520184" y="148910"/>
                  <a:pt x="4527428" y="143021"/>
                  <a:pt x="4535516" y="138357"/>
                </a:cubicBezTo>
                <a:cubicBezTo>
                  <a:pt x="4549473" y="174393"/>
                  <a:pt x="4506146" y="177099"/>
                  <a:pt x="4500754" y="203407"/>
                </a:cubicBezTo>
                <a:cubicBezTo>
                  <a:pt x="4521864" y="206500"/>
                  <a:pt x="4537693" y="229498"/>
                  <a:pt x="4559654" y="213479"/>
                </a:cubicBezTo>
                <a:cubicBezTo>
                  <a:pt x="4588976" y="192394"/>
                  <a:pt x="4616936" y="169986"/>
                  <a:pt x="4648997" y="145659"/>
                </a:cubicBezTo>
                <a:cubicBezTo>
                  <a:pt x="4603114" y="136117"/>
                  <a:pt x="4596089" y="191564"/>
                  <a:pt x="4551551" y="189230"/>
                </a:cubicBezTo>
                <a:cubicBezTo>
                  <a:pt x="4556453" y="178626"/>
                  <a:pt x="4559210" y="169499"/>
                  <a:pt x="4564363" y="161885"/>
                </a:cubicBezTo>
                <a:cubicBezTo>
                  <a:pt x="4568405" y="155939"/>
                  <a:pt x="4578583" y="153001"/>
                  <a:pt x="4580248" y="146885"/>
                </a:cubicBezTo>
                <a:cubicBezTo>
                  <a:pt x="4586621" y="123971"/>
                  <a:pt x="4603664" y="124441"/>
                  <a:pt x="4621246" y="126348"/>
                </a:cubicBezTo>
                <a:cubicBezTo>
                  <a:pt x="4646170" y="129078"/>
                  <a:pt x="4671115" y="133148"/>
                  <a:pt x="4696155" y="136700"/>
                </a:cubicBezTo>
                <a:cubicBezTo>
                  <a:pt x="4702673" y="137636"/>
                  <a:pt x="4709499" y="138361"/>
                  <a:pt x="4714772" y="138800"/>
                </a:cubicBezTo>
                <a:cubicBezTo>
                  <a:pt x="4694904" y="163771"/>
                  <a:pt x="4676051" y="187593"/>
                  <a:pt x="4652735" y="216745"/>
                </a:cubicBezTo>
                <a:cubicBezTo>
                  <a:pt x="4668839" y="216507"/>
                  <a:pt x="4684178" y="220410"/>
                  <a:pt x="4695775" y="215592"/>
                </a:cubicBezTo>
                <a:cubicBezTo>
                  <a:pt x="4720501" y="204900"/>
                  <a:pt x="4743403" y="189589"/>
                  <a:pt x="4767877" y="175907"/>
                </a:cubicBezTo>
                <a:cubicBezTo>
                  <a:pt x="4765899" y="167778"/>
                  <a:pt x="4763613" y="159862"/>
                  <a:pt x="4760655" y="148342"/>
                </a:cubicBezTo>
                <a:cubicBezTo>
                  <a:pt x="4779195" y="152300"/>
                  <a:pt x="4793902" y="155283"/>
                  <a:pt x="4808819" y="158573"/>
                </a:cubicBezTo>
                <a:cubicBezTo>
                  <a:pt x="4806577" y="160568"/>
                  <a:pt x="4804641" y="162352"/>
                  <a:pt x="4802400" y="164347"/>
                </a:cubicBezTo>
                <a:cubicBezTo>
                  <a:pt x="4806183" y="175752"/>
                  <a:pt x="4807322" y="189881"/>
                  <a:pt x="4814879" y="198236"/>
                </a:cubicBezTo>
                <a:cubicBezTo>
                  <a:pt x="4823704" y="208431"/>
                  <a:pt x="4837721" y="213695"/>
                  <a:pt x="4850014" y="221050"/>
                </a:cubicBezTo>
                <a:cubicBezTo>
                  <a:pt x="4850818" y="219593"/>
                  <a:pt x="4850130" y="221875"/>
                  <a:pt x="4848904" y="222720"/>
                </a:cubicBezTo>
                <a:cubicBezTo>
                  <a:pt x="4814826" y="243462"/>
                  <a:pt x="4767335" y="236834"/>
                  <a:pt x="4740534" y="274712"/>
                </a:cubicBezTo>
                <a:cubicBezTo>
                  <a:pt x="4737698" y="278472"/>
                  <a:pt x="4720058" y="272538"/>
                  <a:pt x="4709895" y="269590"/>
                </a:cubicBezTo>
                <a:cubicBezTo>
                  <a:pt x="4704602" y="267811"/>
                  <a:pt x="4700497" y="262503"/>
                  <a:pt x="4690255" y="254187"/>
                </a:cubicBezTo>
                <a:cubicBezTo>
                  <a:pt x="4686738" y="274684"/>
                  <a:pt x="4683966" y="289696"/>
                  <a:pt x="4681405" y="305017"/>
                </a:cubicBezTo>
                <a:cubicBezTo>
                  <a:pt x="4677506" y="327584"/>
                  <a:pt x="4689919" y="342991"/>
                  <a:pt x="4712291" y="340698"/>
                </a:cubicBezTo>
                <a:cubicBezTo>
                  <a:pt x="4726516" y="339041"/>
                  <a:pt x="4730581" y="341665"/>
                  <a:pt x="4733082" y="357117"/>
                </a:cubicBezTo>
                <a:cubicBezTo>
                  <a:pt x="4735467" y="371743"/>
                  <a:pt x="4742822" y="394247"/>
                  <a:pt x="4765783" y="382962"/>
                </a:cubicBezTo>
                <a:cubicBezTo>
                  <a:pt x="4786599" y="373154"/>
                  <a:pt x="4801456" y="372417"/>
                  <a:pt x="4815787" y="391927"/>
                </a:cubicBezTo>
                <a:cubicBezTo>
                  <a:pt x="4818531" y="395913"/>
                  <a:pt x="4828423" y="394528"/>
                  <a:pt x="4835153" y="395770"/>
                </a:cubicBezTo>
                <a:cubicBezTo>
                  <a:pt x="4835898" y="390286"/>
                  <a:pt x="4837256" y="384381"/>
                  <a:pt x="4837482" y="378802"/>
                </a:cubicBezTo>
                <a:cubicBezTo>
                  <a:pt x="4837519" y="374259"/>
                  <a:pt x="4833911" y="367703"/>
                  <a:pt x="4835942" y="365401"/>
                </a:cubicBezTo>
                <a:cubicBezTo>
                  <a:pt x="4844162" y="355677"/>
                  <a:pt x="4853417" y="346144"/>
                  <a:pt x="4863420" y="338354"/>
                </a:cubicBezTo>
                <a:cubicBezTo>
                  <a:pt x="4865259" y="337088"/>
                  <a:pt x="4872683" y="343277"/>
                  <a:pt x="4877266" y="345997"/>
                </a:cubicBezTo>
                <a:cubicBezTo>
                  <a:pt x="4872228" y="354435"/>
                  <a:pt x="4867190" y="362874"/>
                  <a:pt x="4862555" y="370583"/>
                </a:cubicBezTo>
                <a:cubicBezTo>
                  <a:pt x="4878774" y="371169"/>
                  <a:pt x="4896854" y="371830"/>
                  <a:pt x="4914415" y="372396"/>
                </a:cubicBezTo>
                <a:cubicBezTo>
                  <a:pt x="4904129" y="388966"/>
                  <a:pt x="4885962" y="403277"/>
                  <a:pt x="4900237" y="425988"/>
                </a:cubicBezTo>
                <a:cubicBezTo>
                  <a:pt x="4907951" y="437852"/>
                  <a:pt x="4916067" y="448986"/>
                  <a:pt x="4924087" y="460638"/>
                </a:cubicBezTo>
                <a:cubicBezTo>
                  <a:pt x="4925580" y="456898"/>
                  <a:pt x="4927074" y="453159"/>
                  <a:pt x="4928567" y="449421"/>
                </a:cubicBezTo>
                <a:cubicBezTo>
                  <a:pt x="4941238" y="447478"/>
                  <a:pt x="4954964" y="447067"/>
                  <a:pt x="4967405" y="443475"/>
                </a:cubicBezTo>
                <a:cubicBezTo>
                  <a:pt x="5002676" y="433660"/>
                  <a:pt x="5032689" y="452317"/>
                  <a:pt x="5064806" y="459586"/>
                </a:cubicBezTo>
                <a:cubicBezTo>
                  <a:pt x="5075064" y="462015"/>
                  <a:pt x="5088751" y="458921"/>
                  <a:pt x="5098066" y="453414"/>
                </a:cubicBezTo>
                <a:cubicBezTo>
                  <a:pt x="5118957" y="441747"/>
                  <a:pt x="5137738" y="427013"/>
                  <a:pt x="5158282" y="412872"/>
                </a:cubicBezTo>
                <a:cubicBezTo>
                  <a:pt x="5150389" y="388931"/>
                  <a:pt x="5108246" y="380882"/>
                  <a:pt x="5085439" y="395676"/>
                </a:cubicBezTo>
                <a:cubicBezTo>
                  <a:pt x="5058129" y="413117"/>
                  <a:pt x="5026617" y="425768"/>
                  <a:pt x="4992413" y="424003"/>
                </a:cubicBezTo>
                <a:cubicBezTo>
                  <a:pt x="4990208" y="421454"/>
                  <a:pt x="4987484" y="418810"/>
                  <a:pt x="4985279" y="416262"/>
                </a:cubicBezTo>
                <a:cubicBezTo>
                  <a:pt x="4993592" y="406019"/>
                  <a:pt x="5002003" y="395260"/>
                  <a:pt x="5010319" y="385017"/>
                </a:cubicBezTo>
                <a:cubicBezTo>
                  <a:pt x="5011681" y="386339"/>
                  <a:pt x="5013138" y="387145"/>
                  <a:pt x="5014500" y="388466"/>
                </a:cubicBezTo>
                <a:cubicBezTo>
                  <a:pt x="5016221" y="379147"/>
                  <a:pt x="5017424" y="369734"/>
                  <a:pt x="5020155" y="352037"/>
                </a:cubicBezTo>
                <a:cubicBezTo>
                  <a:pt x="4990635" y="359702"/>
                  <a:pt x="4963894" y="366810"/>
                  <a:pt x="4937039" y="373094"/>
                </a:cubicBezTo>
                <a:cubicBezTo>
                  <a:pt x="4930042" y="374746"/>
                  <a:pt x="4922065" y="373005"/>
                  <a:pt x="4914626" y="372703"/>
                </a:cubicBezTo>
                <a:cubicBezTo>
                  <a:pt x="4910174" y="364921"/>
                  <a:pt x="4903767" y="357582"/>
                  <a:pt x="4902306" y="349551"/>
                </a:cubicBezTo>
                <a:cubicBezTo>
                  <a:pt x="4895673" y="312993"/>
                  <a:pt x="4881193" y="304430"/>
                  <a:pt x="4847651" y="319384"/>
                </a:cubicBezTo>
                <a:cubicBezTo>
                  <a:pt x="4841804" y="322052"/>
                  <a:pt x="4834884" y="321844"/>
                  <a:pt x="4823037" y="323672"/>
                </a:cubicBezTo>
                <a:cubicBezTo>
                  <a:pt x="4832957" y="303287"/>
                  <a:pt x="4837818" y="289998"/>
                  <a:pt x="4861768" y="296562"/>
                </a:cubicBezTo>
                <a:cubicBezTo>
                  <a:pt x="4875036" y="300082"/>
                  <a:pt x="4895569" y="299055"/>
                  <a:pt x="4905362" y="290959"/>
                </a:cubicBezTo>
                <a:cubicBezTo>
                  <a:pt x="4922187" y="276668"/>
                  <a:pt x="4931354" y="282108"/>
                  <a:pt x="4941484" y="296826"/>
                </a:cubicBezTo>
                <a:cubicBezTo>
                  <a:pt x="4960941" y="258127"/>
                  <a:pt x="5008630" y="236150"/>
                  <a:pt x="5047297" y="232583"/>
                </a:cubicBezTo>
                <a:cubicBezTo>
                  <a:pt x="5042012" y="245259"/>
                  <a:pt x="5037014" y="256381"/>
                  <a:pt x="5031825" y="268538"/>
                </a:cubicBezTo>
                <a:cubicBezTo>
                  <a:pt x="5048717" y="307524"/>
                  <a:pt x="5074335" y="280402"/>
                  <a:pt x="5097030" y="272012"/>
                </a:cubicBezTo>
                <a:cubicBezTo>
                  <a:pt x="5105061" y="305348"/>
                  <a:pt x="5093815" y="319867"/>
                  <a:pt x="5064617" y="321435"/>
                </a:cubicBezTo>
                <a:cubicBezTo>
                  <a:pt x="5056470" y="322071"/>
                  <a:pt x="5049130" y="328479"/>
                  <a:pt x="5041234" y="332107"/>
                </a:cubicBezTo>
                <a:cubicBezTo>
                  <a:pt x="5042616" y="334771"/>
                  <a:pt x="5043902" y="337953"/>
                  <a:pt x="5044976" y="340828"/>
                </a:cubicBezTo>
                <a:cubicBezTo>
                  <a:pt x="5076970" y="332816"/>
                  <a:pt x="5108752" y="324498"/>
                  <a:pt x="5147225" y="314738"/>
                </a:cubicBezTo>
                <a:cubicBezTo>
                  <a:pt x="5142019" y="332782"/>
                  <a:pt x="5138862" y="342638"/>
                  <a:pt x="5134231" y="357575"/>
                </a:cubicBezTo>
                <a:cubicBezTo>
                  <a:pt x="5161871" y="348491"/>
                  <a:pt x="5185199" y="341021"/>
                  <a:pt x="5205958" y="334416"/>
                </a:cubicBezTo>
                <a:cubicBezTo>
                  <a:pt x="5205166" y="322760"/>
                  <a:pt x="5200192" y="307656"/>
                  <a:pt x="5204984" y="303453"/>
                </a:cubicBezTo>
                <a:cubicBezTo>
                  <a:pt x="5212322" y="297046"/>
                  <a:pt x="5226069" y="297978"/>
                  <a:pt x="5237092" y="296266"/>
                </a:cubicBezTo>
                <a:cubicBezTo>
                  <a:pt x="5241213" y="295689"/>
                  <a:pt x="5245546" y="295418"/>
                  <a:pt x="5249784" y="295666"/>
                </a:cubicBezTo>
                <a:cubicBezTo>
                  <a:pt x="5262494" y="296406"/>
                  <a:pt x="5275014" y="298183"/>
                  <a:pt x="5293938" y="300071"/>
                </a:cubicBezTo>
                <a:cubicBezTo>
                  <a:pt x="5254999" y="334102"/>
                  <a:pt x="5252534" y="348904"/>
                  <a:pt x="5276240" y="366932"/>
                </a:cubicBezTo>
                <a:cubicBezTo>
                  <a:pt x="5281720" y="360449"/>
                  <a:pt x="5286681" y="353871"/>
                  <a:pt x="5293578" y="345508"/>
                </a:cubicBezTo>
                <a:cubicBezTo>
                  <a:pt x="5297190" y="359291"/>
                  <a:pt x="5299707" y="368856"/>
                  <a:pt x="5301877" y="375948"/>
                </a:cubicBezTo>
                <a:cubicBezTo>
                  <a:pt x="5311363" y="368063"/>
                  <a:pt x="5321517" y="356555"/>
                  <a:pt x="5324432" y="358164"/>
                </a:cubicBezTo>
                <a:cubicBezTo>
                  <a:pt x="5353678" y="373734"/>
                  <a:pt x="5368293" y="349666"/>
                  <a:pt x="5385846" y="335777"/>
                </a:cubicBezTo>
                <a:cubicBezTo>
                  <a:pt x="5389837" y="340261"/>
                  <a:pt x="5467266" y="367406"/>
                  <a:pt x="5477294" y="368187"/>
                </a:cubicBezTo>
                <a:cubicBezTo>
                  <a:pt x="5473247" y="401700"/>
                  <a:pt x="5446006" y="402827"/>
                  <a:pt x="5424110" y="402532"/>
                </a:cubicBezTo>
                <a:cubicBezTo>
                  <a:pt x="5397155" y="402105"/>
                  <a:pt x="5388286" y="416796"/>
                  <a:pt x="5377928" y="442453"/>
                </a:cubicBezTo>
                <a:cubicBezTo>
                  <a:pt x="5394605" y="439108"/>
                  <a:pt x="5407353" y="435305"/>
                  <a:pt x="5419430" y="435126"/>
                </a:cubicBezTo>
                <a:cubicBezTo>
                  <a:pt x="5430378" y="435274"/>
                  <a:pt x="5446387" y="435552"/>
                  <a:pt x="5451336" y="442088"/>
                </a:cubicBezTo>
                <a:cubicBezTo>
                  <a:pt x="5467662" y="463839"/>
                  <a:pt x="5486288" y="480393"/>
                  <a:pt x="5515277" y="485747"/>
                </a:cubicBezTo>
                <a:cubicBezTo>
                  <a:pt x="5508033" y="491636"/>
                  <a:pt x="5501248" y="493595"/>
                  <a:pt x="5494252" y="495247"/>
                </a:cubicBezTo>
                <a:cubicBezTo>
                  <a:pt x="5486124" y="497227"/>
                  <a:pt x="5476825" y="496848"/>
                  <a:pt x="5470904" y="501375"/>
                </a:cubicBezTo>
                <a:cubicBezTo>
                  <a:pt x="5448232" y="518335"/>
                  <a:pt x="5427135" y="536924"/>
                  <a:pt x="5404675" y="554190"/>
                </a:cubicBezTo>
                <a:cubicBezTo>
                  <a:pt x="5397833" y="559351"/>
                  <a:pt x="5387845" y="561255"/>
                  <a:pt x="5379431" y="564786"/>
                </a:cubicBezTo>
                <a:cubicBezTo>
                  <a:pt x="5376918" y="562448"/>
                  <a:pt x="5374616" y="560417"/>
                  <a:pt x="5372315" y="558387"/>
                </a:cubicBezTo>
                <a:cubicBezTo>
                  <a:pt x="5390693" y="544381"/>
                  <a:pt x="5397128" y="532722"/>
                  <a:pt x="5375840" y="517549"/>
                </a:cubicBezTo>
                <a:cubicBezTo>
                  <a:pt x="5365925" y="510365"/>
                  <a:pt x="5363499" y="493055"/>
                  <a:pt x="5355495" y="475517"/>
                </a:cubicBezTo>
                <a:cubicBezTo>
                  <a:pt x="5340463" y="471403"/>
                  <a:pt x="5319560" y="461387"/>
                  <a:pt x="5310261" y="495806"/>
                </a:cubicBezTo>
                <a:cubicBezTo>
                  <a:pt x="5307526" y="506275"/>
                  <a:pt x="5292766" y="513720"/>
                  <a:pt x="5283396" y="522429"/>
                </a:cubicBezTo>
                <a:cubicBezTo>
                  <a:pt x="5280673" y="519785"/>
                  <a:pt x="5277949" y="517141"/>
                  <a:pt x="5275225" y="514497"/>
                </a:cubicBezTo>
                <a:cubicBezTo>
                  <a:pt x="5286778" y="499766"/>
                  <a:pt x="5298331" y="485037"/>
                  <a:pt x="5310592" y="469367"/>
                </a:cubicBezTo>
                <a:cubicBezTo>
                  <a:pt x="5297550" y="460267"/>
                  <a:pt x="5286695" y="452374"/>
                  <a:pt x="5275533" y="444693"/>
                </a:cubicBezTo>
                <a:cubicBezTo>
                  <a:pt x="5298312" y="414101"/>
                  <a:pt x="5297846" y="403576"/>
                  <a:pt x="5273949" y="386584"/>
                </a:cubicBezTo>
                <a:cubicBezTo>
                  <a:pt x="5261425" y="377580"/>
                  <a:pt x="5248905" y="375803"/>
                  <a:pt x="5235302" y="391493"/>
                </a:cubicBezTo>
                <a:cubicBezTo>
                  <a:pt x="5251849" y="393210"/>
                  <a:pt x="5263640" y="394584"/>
                  <a:pt x="5277808" y="396130"/>
                </a:cubicBezTo>
                <a:cubicBezTo>
                  <a:pt x="5251569" y="444015"/>
                  <a:pt x="5193659" y="424222"/>
                  <a:pt x="5167989" y="461774"/>
                </a:cubicBezTo>
                <a:cubicBezTo>
                  <a:pt x="5166973" y="462925"/>
                  <a:pt x="5159283" y="459631"/>
                  <a:pt x="5154836" y="459079"/>
                </a:cubicBezTo>
                <a:cubicBezTo>
                  <a:pt x="5145729" y="457664"/>
                  <a:pt x="5097208" y="500098"/>
                  <a:pt x="5097750" y="508762"/>
                </a:cubicBezTo>
                <a:cubicBezTo>
                  <a:pt x="5097790" y="511446"/>
                  <a:pt x="5098578" y="515875"/>
                  <a:pt x="5099825" y="516373"/>
                </a:cubicBezTo>
                <a:cubicBezTo>
                  <a:pt x="5115606" y="522231"/>
                  <a:pt x="5136568" y="536272"/>
                  <a:pt x="5145883" y="530765"/>
                </a:cubicBezTo>
                <a:cubicBezTo>
                  <a:pt x="5173424" y="514973"/>
                  <a:pt x="5190125" y="520198"/>
                  <a:pt x="5200566" y="541933"/>
                </a:cubicBezTo>
                <a:cubicBezTo>
                  <a:pt x="5221119" y="542247"/>
                  <a:pt x="5237644" y="542622"/>
                  <a:pt x="5254171" y="542998"/>
                </a:cubicBezTo>
                <a:cubicBezTo>
                  <a:pt x="5252658" y="545394"/>
                  <a:pt x="5251355" y="548098"/>
                  <a:pt x="5249842" y="550496"/>
                </a:cubicBezTo>
                <a:cubicBezTo>
                  <a:pt x="5256329" y="563203"/>
                  <a:pt x="5263122" y="575699"/>
                  <a:pt x="5271413" y="591684"/>
                </a:cubicBezTo>
                <a:cubicBezTo>
                  <a:pt x="5221985" y="621637"/>
                  <a:pt x="5185787" y="582833"/>
                  <a:pt x="5143692" y="557128"/>
                </a:cubicBezTo>
                <a:cubicBezTo>
                  <a:pt x="5144257" y="574363"/>
                  <a:pt x="5144511" y="584581"/>
                  <a:pt x="5144671" y="595317"/>
                </a:cubicBezTo>
                <a:cubicBezTo>
                  <a:pt x="5159030" y="595827"/>
                  <a:pt x="5169977" y="595975"/>
                  <a:pt x="5182477" y="596408"/>
                </a:cubicBezTo>
                <a:cubicBezTo>
                  <a:pt x="5167946" y="633074"/>
                  <a:pt x="5167850" y="633591"/>
                  <a:pt x="5204415" y="641413"/>
                </a:cubicBezTo>
                <a:cubicBezTo>
                  <a:pt x="5217780" y="644416"/>
                  <a:pt x="5232103" y="649469"/>
                  <a:pt x="5244775" y="647526"/>
                </a:cubicBezTo>
                <a:cubicBezTo>
                  <a:pt x="5264654" y="644237"/>
                  <a:pt x="5288623" y="652142"/>
                  <a:pt x="5303258" y="629416"/>
                </a:cubicBezTo>
                <a:cubicBezTo>
                  <a:pt x="5312242" y="615550"/>
                  <a:pt x="5323316" y="603408"/>
                  <a:pt x="5334160" y="589618"/>
                </a:cubicBezTo>
                <a:cubicBezTo>
                  <a:pt x="5352634" y="609892"/>
                  <a:pt x="5365543" y="624053"/>
                  <a:pt x="5379087" y="639135"/>
                </a:cubicBezTo>
                <a:cubicBezTo>
                  <a:pt x="5362835" y="650320"/>
                  <a:pt x="5347903" y="652916"/>
                  <a:pt x="5338859" y="627960"/>
                </a:cubicBezTo>
                <a:cubicBezTo>
                  <a:pt x="5301983" y="647918"/>
                  <a:pt x="5265413" y="667665"/>
                  <a:pt x="5230896" y="686452"/>
                </a:cubicBezTo>
                <a:cubicBezTo>
                  <a:pt x="5244706" y="698638"/>
                  <a:pt x="5256118" y="709310"/>
                  <a:pt x="5271502" y="723125"/>
                </a:cubicBezTo>
                <a:cubicBezTo>
                  <a:pt x="5277790" y="722412"/>
                  <a:pt x="5290460" y="720469"/>
                  <a:pt x="5303133" y="718526"/>
                </a:cubicBezTo>
                <a:cubicBezTo>
                  <a:pt x="5303443" y="725543"/>
                  <a:pt x="5303734" y="731217"/>
                  <a:pt x="5303948" y="738752"/>
                </a:cubicBezTo>
                <a:cubicBezTo>
                  <a:pt x="5336575" y="731660"/>
                  <a:pt x="5370365" y="712471"/>
                  <a:pt x="5383286" y="748315"/>
                </a:cubicBezTo>
                <a:cubicBezTo>
                  <a:pt x="5412508" y="755316"/>
                  <a:pt x="5434979" y="759733"/>
                  <a:pt x="5456666" y="766949"/>
                </a:cubicBezTo>
                <a:cubicBezTo>
                  <a:pt x="5464969" y="769820"/>
                  <a:pt x="5471205" y="779537"/>
                  <a:pt x="5478532" y="786243"/>
                </a:cubicBezTo>
                <a:cubicBezTo>
                  <a:pt x="5488893" y="802610"/>
                  <a:pt x="5502225" y="817384"/>
                  <a:pt x="5513718" y="833425"/>
                </a:cubicBezTo>
                <a:cubicBezTo>
                  <a:pt x="5518456" y="839653"/>
                  <a:pt x="5519209" y="848626"/>
                  <a:pt x="5521801" y="856331"/>
                </a:cubicBezTo>
                <a:cubicBezTo>
                  <a:pt x="5531103" y="863937"/>
                  <a:pt x="5543436" y="873977"/>
                  <a:pt x="5555768" y="884016"/>
                </a:cubicBezTo>
                <a:cubicBezTo>
                  <a:pt x="5551763" y="885418"/>
                  <a:pt x="5547968" y="887126"/>
                  <a:pt x="5543962" y="888528"/>
                </a:cubicBezTo>
                <a:cubicBezTo>
                  <a:pt x="5544168" y="916403"/>
                  <a:pt x="5543857" y="944183"/>
                  <a:pt x="5543932" y="977120"/>
                </a:cubicBezTo>
                <a:cubicBezTo>
                  <a:pt x="5571374" y="954617"/>
                  <a:pt x="5596510" y="957653"/>
                  <a:pt x="5599014" y="980331"/>
                </a:cubicBezTo>
                <a:cubicBezTo>
                  <a:pt x="5602116" y="1008473"/>
                  <a:pt x="5615819" y="999493"/>
                  <a:pt x="5628430" y="993524"/>
                </a:cubicBezTo>
                <a:cubicBezTo>
                  <a:pt x="5644012" y="985963"/>
                  <a:pt x="5652125" y="989869"/>
                  <a:pt x="5663768" y="1002191"/>
                </a:cubicBezTo>
                <a:cubicBezTo>
                  <a:pt x="5691986" y="1032026"/>
                  <a:pt x="5709546" y="1067388"/>
                  <a:pt x="5727318" y="1103058"/>
                </a:cubicBezTo>
                <a:cubicBezTo>
                  <a:pt x="5729122" y="1106335"/>
                  <a:pt x="5727247" y="1112145"/>
                  <a:pt x="5725236" y="1115788"/>
                </a:cubicBezTo>
                <a:cubicBezTo>
                  <a:pt x="5717995" y="1128906"/>
                  <a:pt x="5710333" y="1141410"/>
                  <a:pt x="5702978" y="1153703"/>
                </a:cubicBezTo>
                <a:cubicBezTo>
                  <a:pt x="5717381" y="1164125"/>
                  <a:pt x="5729695" y="1172822"/>
                  <a:pt x="5745249" y="1184260"/>
                </a:cubicBezTo>
                <a:cubicBezTo>
                  <a:pt x="5746181" y="1170513"/>
                  <a:pt x="5746484" y="1163073"/>
                  <a:pt x="5747093" y="1155424"/>
                </a:cubicBezTo>
                <a:cubicBezTo>
                  <a:pt x="5749662" y="1154560"/>
                  <a:pt x="5752326" y="1153179"/>
                  <a:pt x="5754894" y="1152314"/>
                </a:cubicBezTo>
                <a:cubicBezTo>
                  <a:pt x="5773430" y="1183842"/>
                  <a:pt x="5791968" y="1215369"/>
                  <a:pt x="5812192" y="1249350"/>
                </a:cubicBezTo>
                <a:cubicBezTo>
                  <a:pt x="5836862" y="1241860"/>
                  <a:pt x="5836742" y="1268604"/>
                  <a:pt x="5842345" y="1277401"/>
                </a:cubicBezTo>
                <a:cubicBezTo>
                  <a:pt x="5857418" y="1284199"/>
                  <a:pt x="5868500" y="1286513"/>
                  <a:pt x="5874485" y="1293239"/>
                </a:cubicBezTo>
                <a:cubicBezTo>
                  <a:pt x="5877324" y="1296708"/>
                  <a:pt x="5871714" y="1308253"/>
                  <a:pt x="5869973" y="1316229"/>
                </a:cubicBezTo>
                <a:cubicBezTo>
                  <a:pt x="5879048" y="1329413"/>
                  <a:pt x="5889179" y="1344133"/>
                  <a:pt x="5900786" y="1360997"/>
                </a:cubicBezTo>
                <a:cubicBezTo>
                  <a:pt x="5902435" y="1360765"/>
                  <a:pt x="5909431" y="1359114"/>
                  <a:pt x="5916640" y="1357767"/>
                </a:cubicBezTo>
                <a:cubicBezTo>
                  <a:pt x="5917388" y="1359512"/>
                  <a:pt x="5918655" y="1361351"/>
                  <a:pt x="5919403" y="1363096"/>
                </a:cubicBezTo>
                <a:cubicBezTo>
                  <a:pt x="5910013" y="1370463"/>
                  <a:pt x="5900622" y="1377830"/>
                  <a:pt x="5885004" y="1389935"/>
                </a:cubicBezTo>
                <a:cubicBezTo>
                  <a:pt x="5901777" y="1386073"/>
                  <a:pt x="5911649" y="1383345"/>
                  <a:pt x="5921426" y="1381136"/>
                </a:cubicBezTo>
                <a:cubicBezTo>
                  <a:pt x="5905158" y="1398207"/>
                  <a:pt x="5908558" y="1411683"/>
                  <a:pt x="5919414" y="1419576"/>
                </a:cubicBezTo>
                <a:cubicBezTo>
                  <a:pt x="5911716" y="1436624"/>
                  <a:pt x="5904707" y="1451390"/>
                  <a:pt x="5899709" y="1462512"/>
                </a:cubicBezTo>
                <a:cubicBezTo>
                  <a:pt x="5930523" y="1472483"/>
                  <a:pt x="5954703" y="1480696"/>
                  <a:pt x="5973590" y="1487128"/>
                </a:cubicBezTo>
                <a:cubicBezTo>
                  <a:pt x="5971396" y="1506262"/>
                  <a:pt x="5969811" y="1517746"/>
                  <a:pt x="5967712" y="1536363"/>
                </a:cubicBezTo>
                <a:cubicBezTo>
                  <a:pt x="5958823" y="1549712"/>
                  <a:pt x="5945088" y="1570463"/>
                  <a:pt x="5931047" y="1591424"/>
                </a:cubicBezTo>
                <a:cubicBezTo>
                  <a:pt x="5943554" y="1606314"/>
                  <a:pt x="5957540" y="1623350"/>
                  <a:pt x="5966691" y="1634676"/>
                </a:cubicBezTo>
                <a:cubicBezTo>
                  <a:pt x="5953322" y="1659243"/>
                  <a:pt x="5943362" y="1676942"/>
                  <a:pt x="5932598" y="1696101"/>
                </a:cubicBezTo>
                <a:cubicBezTo>
                  <a:pt x="5957348" y="1693980"/>
                  <a:pt x="5965714" y="1708105"/>
                  <a:pt x="5961552" y="1740794"/>
                </a:cubicBezTo>
                <a:cubicBezTo>
                  <a:pt x="5995950" y="1748751"/>
                  <a:pt x="5996603" y="1751012"/>
                  <a:pt x="5972538" y="1778422"/>
                </a:cubicBezTo>
                <a:cubicBezTo>
                  <a:pt x="5961272" y="1791599"/>
                  <a:pt x="5961295" y="1800170"/>
                  <a:pt x="5983189" y="1800464"/>
                </a:cubicBezTo>
                <a:cubicBezTo>
                  <a:pt x="5976200" y="1816572"/>
                  <a:pt x="5969517" y="1832469"/>
                  <a:pt x="5991316" y="1833281"/>
                </a:cubicBezTo>
                <a:cubicBezTo>
                  <a:pt x="5985056" y="1849792"/>
                  <a:pt x="5979906" y="1864634"/>
                  <a:pt x="5973742" y="1880626"/>
                </a:cubicBezTo>
                <a:cubicBezTo>
                  <a:pt x="5981547" y="1884744"/>
                  <a:pt x="5988834" y="1888765"/>
                  <a:pt x="5990809" y="1889666"/>
                </a:cubicBezTo>
                <a:cubicBezTo>
                  <a:pt x="5987620" y="1911293"/>
                  <a:pt x="5985405" y="1929086"/>
                  <a:pt x="5982139" y="1952573"/>
                </a:cubicBezTo>
                <a:cubicBezTo>
                  <a:pt x="5996607" y="1939452"/>
                  <a:pt x="6005269" y="1931683"/>
                  <a:pt x="6013930" y="1923913"/>
                </a:cubicBezTo>
                <a:cubicBezTo>
                  <a:pt x="6015809" y="1925331"/>
                  <a:pt x="6017383" y="1926960"/>
                  <a:pt x="6019262" y="1928377"/>
                </a:cubicBezTo>
                <a:cubicBezTo>
                  <a:pt x="6012559" y="1942932"/>
                  <a:pt x="6006164" y="1957276"/>
                  <a:pt x="6002066" y="1966423"/>
                </a:cubicBezTo>
                <a:cubicBezTo>
                  <a:pt x="5981461" y="1976538"/>
                  <a:pt x="5964748" y="1984426"/>
                  <a:pt x="5948246" y="1992621"/>
                </a:cubicBezTo>
                <a:cubicBezTo>
                  <a:pt x="5962490" y="1992307"/>
                  <a:pt x="5974604" y="1987585"/>
                  <a:pt x="5987160" y="1984817"/>
                </a:cubicBezTo>
                <a:cubicBezTo>
                  <a:pt x="6004547" y="1980532"/>
                  <a:pt x="6015362" y="1985741"/>
                  <a:pt x="6011117" y="2005836"/>
                </a:cubicBezTo>
                <a:cubicBezTo>
                  <a:pt x="6007636" y="2021789"/>
                  <a:pt x="6003120" y="2037550"/>
                  <a:pt x="6000077" y="2048231"/>
                </a:cubicBezTo>
                <a:cubicBezTo>
                  <a:pt x="6015305" y="2058537"/>
                  <a:pt x="6038565" y="2067382"/>
                  <a:pt x="6038704" y="2076775"/>
                </a:cubicBezTo>
                <a:cubicBezTo>
                  <a:pt x="6038950" y="2107335"/>
                  <a:pt x="6025199" y="2133972"/>
                  <a:pt x="5998423" y="2145623"/>
                </a:cubicBezTo>
                <a:cubicBezTo>
                  <a:pt x="6006466" y="2165845"/>
                  <a:pt x="6013340" y="2183710"/>
                  <a:pt x="6018177" y="2196647"/>
                </a:cubicBezTo>
                <a:cubicBezTo>
                  <a:pt x="6030634" y="2187170"/>
                  <a:pt x="6039929" y="2180321"/>
                  <a:pt x="6044010" y="2177059"/>
                </a:cubicBezTo>
                <a:cubicBezTo>
                  <a:pt x="6061448" y="2197142"/>
                  <a:pt x="6074685" y="2212435"/>
                  <a:pt x="6087498" y="2227113"/>
                </a:cubicBezTo>
                <a:cubicBezTo>
                  <a:pt x="6087255" y="2238577"/>
                  <a:pt x="6086861" y="2253763"/>
                  <a:pt x="6086503" y="2264403"/>
                </a:cubicBezTo>
                <a:cubicBezTo>
                  <a:pt x="6103471" y="2266732"/>
                  <a:pt x="6114956" y="2268317"/>
                  <a:pt x="6126440" y="2269903"/>
                </a:cubicBezTo>
                <a:cubicBezTo>
                  <a:pt x="6117357" y="2277059"/>
                  <a:pt x="6107966" y="2284426"/>
                  <a:pt x="6097255" y="2293155"/>
                </a:cubicBezTo>
                <a:cubicBezTo>
                  <a:pt x="6104430" y="2303580"/>
                  <a:pt x="6112451" y="2315232"/>
                  <a:pt x="6120892" y="2327497"/>
                </a:cubicBezTo>
                <a:cubicBezTo>
                  <a:pt x="6132357" y="2327741"/>
                  <a:pt x="6145164" y="2327964"/>
                  <a:pt x="6157971" y="2328187"/>
                </a:cubicBezTo>
                <a:cubicBezTo>
                  <a:pt x="6158930" y="2330238"/>
                  <a:pt x="6159583" y="2332500"/>
                  <a:pt x="6160543" y="2334550"/>
                </a:cubicBezTo>
                <a:cubicBezTo>
                  <a:pt x="6147414" y="2340424"/>
                  <a:pt x="6134380" y="2345780"/>
                  <a:pt x="6116631" y="2353478"/>
                </a:cubicBezTo>
                <a:cubicBezTo>
                  <a:pt x="6115233" y="2356699"/>
                  <a:pt x="6110829" y="2366057"/>
                  <a:pt x="6109833" y="2368549"/>
                </a:cubicBezTo>
                <a:cubicBezTo>
                  <a:pt x="6113022" y="2381719"/>
                  <a:pt x="6116956" y="2389405"/>
                  <a:pt x="6116136" y="2396748"/>
                </a:cubicBezTo>
                <a:cubicBezTo>
                  <a:pt x="6114228" y="2414330"/>
                  <a:pt x="6116248" y="2425141"/>
                  <a:pt x="6137659" y="2420797"/>
                </a:cubicBezTo>
                <a:cubicBezTo>
                  <a:pt x="6144043" y="2419566"/>
                  <a:pt x="6150983" y="2421115"/>
                  <a:pt x="6160282" y="2421494"/>
                </a:cubicBezTo>
                <a:cubicBezTo>
                  <a:pt x="6137157" y="2449612"/>
                  <a:pt x="6126025" y="2499752"/>
                  <a:pt x="6137653" y="2517959"/>
                </a:cubicBezTo>
                <a:cubicBezTo>
                  <a:pt x="6143905" y="2521791"/>
                  <a:pt x="6150368" y="2525927"/>
                  <a:pt x="6157867" y="2530256"/>
                </a:cubicBezTo>
                <a:cubicBezTo>
                  <a:pt x="6150623" y="2536146"/>
                  <a:pt x="6144912" y="2540980"/>
                  <a:pt x="6138589" y="2546237"/>
                </a:cubicBezTo>
                <a:cubicBezTo>
                  <a:pt x="6172803" y="2569686"/>
                  <a:pt x="6177530" y="2589027"/>
                  <a:pt x="6158088" y="2621839"/>
                </a:cubicBezTo>
                <a:cubicBezTo>
                  <a:pt x="6165475" y="2632572"/>
                  <a:pt x="6173073" y="2643611"/>
                  <a:pt x="6180671" y="2654650"/>
                </a:cubicBezTo>
                <a:cubicBezTo>
                  <a:pt x="6163152" y="2663995"/>
                  <a:pt x="6149008" y="2671020"/>
                  <a:pt x="6133023" y="2679310"/>
                </a:cubicBezTo>
                <a:cubicBezTo>
                  <a:pt x="6152182" y="2690075"/>
                  <a:pt x="6152842" y="2706792"/>
                  <a:pt x="6136957" y="2721792"/>
                </a:cubicBezTo>
                <a:cubicBezTo>
                  <a:pt x="6158121" y="2721685"/>
                  <a:pt x="6178770" y="2721483"/>
                  <a:pt x="6198593" y="2721396"/>
                </a:cubicBezTo>
                <a:cubicBezTo>
                  <a:pt x="6211822" y="2757028"/>
                  <a:pt x="6176674" y="2747327"/>
                  <a:pt x="6161076" y="2760776"/>
                </a:cubicBezTo>
                <a:cubicBezTo>
                  <a:pt x="6170184" y="2762190"/>
                  <a:pt x="6174631" y="2762743"/>
                  <a:pt x="6179290" y="2763602"/>
                </a:cubicBezTo>
                <a:cubicBezTo>
                  <a:pt x="6177032" y="2771484"/>
                  <a:pt x="6175272" y="2778118"/>
                  <a:pt x="6173109" y="2785481"/>
                </a:cubicBezTo>
                <a:cubicBezTo>
                  <a:pt x="6181181" y="2786704"/>
                  <a:pt x="6186666" y="2787449"/>
                  <a:pt x="6195255" y="2788767"/>
                </a:cubicBezTo>
                <a:cubicBezTo>
                  <a:pt x="6186848" y="2806754"/>
                  <a:pt x="6177154" y="2821560"/>
                  <a:pt x="6173272" y="2838242"/>
                </a:cubicBezTo>
                <a:cubicBezTo>
                  <a:pt x="6171436" y="2846735"/>
                  <a:pt x="6178939" y="2858292"/>
                  <a:pt x="6184234" y="2867301"/>
                </a:cubicBezTo>
                <a:cubicBezTo>
                  <a:pt x="6189531" y="2876308"/>
                  <a:pt x="6204029" y="2886211"/>
                  <a:pt x="6202154" y="2892022"/>
                </a:cubicBezTo>
                <a:cubicBezTo>
                  <a:pt x="6194670" y="2916605"/>
                  <a:pt x="6185865" y="2942548"/>
                  <a:pt x="6170884" y="2962801"/>
                </a:cubicBezTo>
                <a:cubicBezTo>
                  <a:pt x="6158738" y="2979295"/>
                  <a:pt x="6144059" y="2992110"/>
                  <a:pt x="6145739" y="3014904"/>
                </a:cubicBezTo>
                <a:cubicBezTo>
                  <a:pt x="6146396" y="3024394"/>
                  <a:pt x="6148666" y="3038196"/>
                  <a:pt x="6143683" y="3043432"/>
                </a:cubicBezTo>
                <a:cubicBezTo>
                  <a:pt x="6117738" y="3069423"/>
                  <a:pt x="6130051" y="3112918"/>
                  <a:pt x="6098794" y="3135788"/>
                </a:cubicBezTo>
                <a:cubicBezTo>
                  <a:pt x="6097568" y="3136632"/>
                  <a:pt x="6098758" y="3140331"/>
                  <a:pt x="6098798" y="3143015"/>
                </a:cubicBezTo>
                <a:cubicBezTo>
                  <a:pt x="6099985" y="3174284"/>
                  <a:pt x="6087974" y="3192944"/>
                  <a:pt x="6060237" y="3202544"/>
                </a:cubicBezTo>
                <a:cubicBezTo>
                  <a:pt x="6066835" y="3208848"/>
                  <a:pt x="6073952" y="3215248"/>
                  <a:pt x="6078037" y="3219214"/>
                </a:cubicBezTo>
                <a:cubicBezTo>
                  <a:pt x="6059922" y="3223096"/>
                  <a:pt x="6043455" y="3226748"/>
                  <a:pt x="6023903" y="3231168"/>
                </a:cubicBezTo>
                <a:cubicBezTo>
                  <a:pt x="6028565" y="3239256"/>
                  <a:pt x="6031540" y="3244890"/>
                  <a:pt x="6034515" y="3250525"/>
                </a:cubicBezTo>
                <a:cubicBezTo>
                  <a:pt x="6044865" y="3245210"/>
                  <a:pt x="6053375" y="3241159"/>
                  <a:pt x="6068958" y="3233597"/>
                </a:cubicBezTo>
                <a:cubicBezTo>
                  <a:pt x="6047070" y="3282555"/>
                  <a:pt x="6033060" y="3326542"/>
                  <a:pt x="5980478" y="3338782"/>
                </a:cubicBezTo>
                <a:cubicBezTo>
                  <a:pt x="6009173" y="3366029"/>
                  <a:pt x="5969925" y="3393043"/>
                  <a:pt x="5983340" y="3420414"/>
                </a:cubicBezTo>
                <a:cubicBezTo>
                  <a:pt x="5986008" y="3426259"/>
                  <a:pt x="5976582" y="3438170"/>
                  <a:pt x="5973001" y="3447413"/>
                </a:cubicBezTo>
                <a:cubicBezTo>
                  <a:pt x="5946596" y="3435310"/>
                  <a:pt x="5942649" y="3440738"/>
                  <a:pt x="5932749" y="3497262"/>
                </a:cubicBezTo>
                <a:cubicBezTo>
                  <a:pt x="5941644" y="3498368"/>
                  <a:pt x="5950234" y="3499686"/>
                  <a:pt x="5961412" y="3501483"/>
                </a:cubicBezTo>
                <a:cubicBezTo>
                  <a:pt x="5957601" y="3509077"/>
                  <a:pt x="5951699" y="3514947"/>
                  <a:pt x="5952985" y="3518128"/>
                </a:cubicBezTo>
                <a:cubicBezTo>
                  <a:pt x="5964621" y="3550790"/>
                  <a:pt x="5933607" y="3562196"/>
                  <a:pt x="5921521" y="3582716"/>
                </a:cubicBezTo>
                <a:cubicBezTo>
                  <a:pt x="5912747" y="3596888"/>
                  <a:pt x="5880874" y="3578155"/>
                  <a:pt x="5882889" y="3616535"/>
                </a:cubicBezTo>
                <a:cubicBezTo>
                  <a:pt x="5884378" y="3640366"/>
                  <a:pt x="5855116" y="3665477"/>
                  <a:pt x="5840289" y="3689238"/>
                </a:cubicBezTo>
                <a:cubicBezTo>
                  <a:pt x="5836108" y="3685790"/>
                  <a:pt x="5829720" y="3679793"/>
                  <a:pt x="5829108" y="3680215"/>
                </a:cubicBezTo>
                <a:cubicBezTo>
                  <a:pt x="5813529" y="3695004"/>
                  <a:pt x="5814580" y="3724106"/>
                  <a:pt x="5787185" y="3728952"/>
                </a:cubicBezTo>
                <a:cubicBezTo>
                  <a:pt x="5786668" y="3728856"/>
                  <a:pt x="5786210" y="3732787"/>
                  <a:pt x="5786747" y="3734224"/>
                </a:cubicBezTo>
                <a:cubicBezTo>
                  <a:pt x="5801871" y="3765390"/>
                  <a:pt x="5778098" y="3763677"/>
                  <a:pt x="5759349" y="3766639"/>
                </a:cubicBezTo>
                <a:cubicBezTo>
                  <a:pt x="5751317" y="3768100"/>
                  <a:pt x="5743401" y="3770386"/>
                  <a:pt x="5734659" y="3772787"/>
                </a:cubicBezTo>
                <a:cubicBezTo>
                  <a:pt x="5734631" y="3791787"/>
                  <a:pt x="5734372" y="3809137"/>
                  <a:pt x="5734416" y="3819048"/>
                </a:cubicBezTo>
                <a:cubicBezTo>
                  <a:pt x="5718139" y="3856461"/>
                  <a:pt x="5702091" y="3888295"/>
                  <a:pt x="5690509" y="3922023"/>
                </a:cubicBezTo>
                <a:cubicBezTo>
                  <a:pt x="5682489" y="3945168"/>
                  <a:pt x="5679156" y="3950174"/>
                  <a:pt x="5657910" y="3944912"/>
                </a:cubicBezTo>
                <a:cubicBezTo>
                  <a:pt x="5658241" y="3953271"/>
                  <a:pt x="5658169" y="3962359"/>
                  <a:pt x="5658305" y="3964526"/>
                </a:cubicBezTo>
                <a:cubicBezTo>
                  <a:pt x="5632372" y="3977402"/>
                  <a:pt x="5611365" y="3988247"/>
                  <a:pt x="5588001" y="4000260"/>
                </a:cubicBezTo>
                <a:cubicBezTo>
                  <a:pt x="5595002" y="4005835"/>
                  <a:pt x="5599395" y="4009591"/>
                  <a:pt x="5604093" y="4013135"/>
                </a:cubicBezTo>
                <a:cubicBezTo>
                  <a:pt x="5588301" y="4020391"/>
                  <a:pt x="5563371" y="4010434"/>
                  <a:pt x="5563368" y="4038004"/>
                </a:cubicBezTo>
                <a:cubicBezTo>
                  <a:pt x="5546705" y="4035462"/>
                  <a:pt x="5530043" y="4032921"/>
                  <a:pt x="5512558" y="4030496"/>
                </a:cubicBezTo>
                <a:cubicBezTo>
                  <a:pt x="5518236" y="4037433"/>
                  <a:pt x="5524739" y="4044254"/>
                  <a:pt x="5524126" y="4044676"/>
                </a:cubicBezTo>
                <a:cubicBezTo>
                  <a:pt x="5515696" y="4054094"/>
                  <a:pt x="5506325" y="4062803"/>
                  <a:pt x="5495327" y="4073084"/>
                </a:cubicBezTo>
                <a:cubicBezTo>
                  <a:pt x="5492686" y="4083037"/>
                  <a:pt x="5487421" y="4097054"/>
                  <a:pt x="5486605" y="4111625"/>
                </a:cubicBezTo>
                <a:cubicBezTo>
                  <a:pt x="5485787" y="4126196"/>
                  <a:pt x="5489821" y="4140591"/>
                  <a:pt x="5491804" y="4155947"/>
                </a:cubicBezTo>
                <a:cubicBezTo>
                  <a:pt x="5475278" y="4155572"/>
                  <a:pt x="5464944" y="4155003"/>
                  <a:pt x="5451621" y="4154684"/>
                </a:cubicBezTo>
                <a:cubicBezTo>
                  <a:pt x="5455785" y="4164018"/>
                  <a:pt x="5458242" y="4169557"/>
                  <a:pt x="5461121" y="4175710"/>
                </a:cubicBezTo>
                <a:cubicBezTo>
                  <a:pt x="5411180" y="4177999"/>
                  <a:pt x="5402710" y="4184733"/>
                  <a:pt x="5401542" y="4224399"/>
                </a:cubicBezTo>
                <a:cubicBezTo>
                  <a:pt x="5393008" y="4219880"/>
                  <a:pt x="5385510" y="4215551"/>
                  <a:pt x="5378529" y="4211318"/>
                </a:cubicBezTo>
                <a:cubicBezTo>
                  <a:pt x="5375673" y="4213735"/>
                  <a:pt x="5373623" y="4214695"/>
                  <a:pt x="5373336" y="4216247"/>
                </a:cubicBezTo>
                <a:cubicBezTo>
                  <a:pt x="5364865" y="4257778"/>
                  <a:pt x="5342197" y="4281965"/>
                  <a:pt x="5296932" y="4279228"/>
                </a:cubicBezTo>
                <a:cubicBezTo>
                  <a:pt x="5293002" y="4278770"/>
                  <a:pt x="5288115" y="4283488"/>
                  <a:pt x="5284762" y="4287153"/>
                </a:cubicBezTo>
                <a:cubicBezTo>
                  <a:pt x="5276025" y="4296782"/>
                  <a:pt x="5269554" y="4312985"/>
                  <a:pt x="5259068" y="4316135"/>
                </a:cubicBezTo>
                <a:cubicBezTo>
                  <a:pt x="5233479" y="4324258"/>
                  <a:pt x="5236939" y="4341760"/>
                  <a:pt x="5238654" y="4360010"/>
                </a:cubicBezTo>
                <a:cubicBezTo>
                  <a:pt x="5238926" y="4364343"/>
                  <a:pt x="5238160" y="4368484"/>
                  <a:pt x="5237877" y="4377266"/>
                </a:cubicBezTo>
                <a:cubicBezTo>
                  <a:pt x="5224358" y="4370754"/>
                  <a:pt x="5214367" y="4365429"/>
                  <a:pt x="5205010" y="4361025"/>
                </a:cubicBezTo>
                <a:cubicBezTo>
                  <a:pt x="5197267" y="4368161"/>
                  <a:pt x="5189009" y="4375201"/>
                  <a:pt x="5180960" y="4382548"/>
                </a:cubicBezTo>
                <a:cubicBezTo>
                  <a:pt x="5172605" y="4390107"/>
                  <a:pt x="5159687" y="4396286"/>
                  <a:pt x="5157544" y="4404992"/>
                </a:cubicBezTo>
                <a:cubicBezTo>
                  <a:pt x="5152972" y="4423955"/>
                  <a:pt x="5150623" y="4439581"/>
                  <a:pt x="5125008" y="4439135"/>
                </a:cubicBezTo>
                <a:cubicBezTo>
                  <a:pt x="5109211" y="4439162"/>
                  <a:pt x="5092767" y="4451383"/>
                  <a:pt x="5077659" y="4449129"/>
                </a:cubicBezTo>
                <a:cubicBezTo>
                  <a:pt x="5051278" y="4445597"/>
                  <a:pt x="5035233" y="4449861"/>
                  <a:pt x="5034675" y="4481878"/>
                </a:cubicBezTo>
                <a:cubicBezTo>
                  <a:pt x="5002165" y="4454997"/>
                  <a:pt x="5010299" y="4502270"/>
                  <a:pt x="4992890" y="4497986"/>
                </a:cubicBezTo>
                <a:cubicBezTo>
                  <a:pt x="4987040" y="4493425"/>
                  <a:pt x="4980270" y="4489499"/>
                  <a:pt x="4974404" y="4490824"/>
                </a:cubicBezTo>
                <a:cubicBezTo>
                  <a:pt x="4942602" y="4497801"/>
                  <a:pt x="4910724" y="4506637"/>
                  <a:pt x="4876986" y="4515397"/>
                </a:cubicBezTo>
                <a:cubicBezTo>
                  <a:pt x="4875939" y="4528319"/>
                  <a:pt x="4879669" y="4550154"/>
                  <a:pt x="4871012" y="4565151"/>
                </a:cubicBezTo>
                <a:cubicBezTo>
                  <a:pt x="4855115" y="4593266"/>
                  <a:pt x="4828550" y="4605223"/>
                  <a:pt x="4793768" y="4599336"/>
                </a:cubicBezTo>
                <a:cubicBezTo>
                  <a:pt x="4766235" y="4594788"/>
                  <a:pt x="4761485" y="4601673"/>
                  <a:pt x="4765084" y="4628569"/>
                </a:cubicBezTo>
                <a:cubicBezTo>
                  <a:pt x="4746953" y="4638337"/>
                  <a:pt x="4717688" y="4621424"/>
                  <a:pt x="4707198" y="4652143"/>
                </a:cubicBezTo>
                <a:cubicBezTo>
                  <a:pt x="4706604" y="4653907"/>
                  <a:pt x="4691325" y="4654030"/>
                  <a:pt x="4685803" y="4650601"/>
                </a:cubicBezTo>
                <a:cubicBezTo>
                  <a:pt x="4676846" y="4645469"/>
                  <a:pt x="4669595" y="4636902"/>
                  <a:pt x="4662554" y="4628643"/>
                </a:cubicBezTo>
                <a:cubicBezTo>
                  <a:pt x="4649011" y="4613562"/>
                  <a:pt x="4637618" y="4604232"/>
                  <a:pt x="4624153" y="4629315"/>
                </a:cubicBezTo>
                <a:cubicBezTo>
                  <a:pt x="4620840" y="4635663"/>
                  <a:pt x="4608993" y="4637490"/>
                  <a:pt x="4595979" y="4644188"/>
                </a:cubicBezTo>
                <a:cubicBezTo>
                  <a:pt x="4594984" y="4646680"/>
                  <a:pt x="4589237" y="4656059"/>
                  <a:pt x="4589070" y="4665664"/>
                </a:cubicBezTo>
                <a:cubicBezTo>
                  <a:pt x="4588595" y="4675480"/>
                  <a:pt x="4595771" y="4685906"/>
                  <a:pt x="4594779" y="4695626"/>
                </a:cubicBezTo>
                <a:cubicBezTo>
                  <a:pt x="4594437" y="4700382"/>
                  <a:pt x="4582383" y="4709130"/>
                  <a:pt x="4577512" y="4707963"/>
                </a:cubicBezTo>
                <a:cubicBezTo>
                  <a:pt x="4534716" y="4697652"/>
                  <a:pt x="4493511" y="4690312"/>
                  <a:pt x="4453247" y="4718477"/>
                </a:cubicBezTo>
                <a:cubicBezTo>
                  <a:pt x="4444258" y="4725116"/>
                  <a:pt x="4423134" y="4727907"/>
                  <a:pt x="4419231" y="4708450"/>
                </a:cubicBezTo>
                <a:cubicBezTo>
                  <a:pt x="4415002" y="4687861"/>
                  <a:pt x="4403330" y="4694540"/>
                  <a:pt x="4393478" y="4698609"/>
                </a:cubicBezTo>
                <a:cubicBezTo>
                  <a:pt x="4373160" y="4707170"/>
                  <a:pt x="4362305" y="4699278"/>
                  <a:pt x="4356659" y="4680569"/>
                </a:cubicBezTo>
                <a:cubicBezTo>
                  <a:pt x="4341634" y="4690911"/>
                  <a:pt x="4328278" y="4702363"/>
                  <a:pt x="4312906" y="4710232"/>
                </a:cubicBezTo>
                <a:cubicBezTo>
                  <a:pt x="4286475" y="4724356"/>
                  <a:pt x="4289678" y="4689615"/>
                  <a:pt x="4276792" y="4684024"/>
                </a:cubicBezTo>
                <a:cubicBezTo>
                  <a:pt x="4264857" y="4700825"/>
                  <a:pt x="4254032" y="4715957"/>
                  <a:pt x="4239876" y="4736095"/>
                </a:cubicBezTo>
                <a:cubicBezTo>
                  <a:pt x="4202056" y="4748115"/>
                  <a:pt x="4157969" y="4762193"/>
                  <a:pt x="4111408" y="4776615"/>
                </a:cubicBezTo>
                <a:cubicBezTo>
                  <a:pt x="4109150" y="4784496"/>
                  <a:pt x="4106128" y="4796519"/>
                  <a:pt x="4100846" y="4816421"/>
                </a:cubicBezTo>
                <a:cubicBezTo>
                  <a:pt x="4117903" y="4803777"/>
                  <a:pt x="4128520" y="4795566"/>
                  <a:pt x="4139136" y="4787356"/>
                </a:cubicBezTo>
                <a:cubicBezTo>
                  <a:pt x="4140920" y="4789291"/>
                  <a:pt x="4142187" y="4791130"/>
                  <a:pt x="4143664" y="4793278"/>
                </a:cubicBezTo>
                <a:cubicBezTo>
                  <a:pt x="4121319" y="4811368"/>
                  <a:pt x="4099070" y="4828941"/>
                  <a:pt x="4077032" y="4846820"/>
                </a:cubicBezTo>
                <a:cubicBezTo>
                  <a:pt x="4074942" y="4845096"/>
                  <a:pt x="4072544" y="4843583"/>
                  <a:pt x="4070454" y="4841859"/>
                </a:cubicBezTo>
                <a:cubicBezTo>
                  <a:pt x="4070849" y="4826675"/>
                  <a:pt x="4071454" y="4811797"/>
                  <a:pt x="4072251" y="4795884"/>
                </a:cubicBezTo>
                <a:cubicBezTo>
                  <a:pt x="4044769" y="4815703"/>
                  <a:pt x="4047111" y="4785622"/>
                  <a:pt x="4040378" y="4777151"/>
                </a:cubicBezTo>
                <a:cubicBezTo>
                  <a:pt x="4027543" y="4761130"/>
                  <a:pt x="4028758" y="4738603"/>
                  <a:pt x="3992627" y="4753078"/>
                </a:cubicBezTo>
                <a:cubicBezTo>
                  <a:pt x="3966654" y="4763272"/>
                  <a:pt x="3949524" y="4777775"/>
                  <a:pt x="3946810" y="4796813"/>
                </a:cubicBezTo>
                <a:cubicBezTo>
                  <a:pt x="3942303" y="4827031"/>
                  <a:pt x="3928512" y="4816186"/>
                  <a:pt x="3911353" y="4814891"/>
                </a:cubicBezTo>
                <a:cubicBezTo>
                  <a:pt x="3949691" y="4768169"/>
                  <a:pt x="3879303" y="4791309"/>
                  <a:pt x="3886250" y="4765289"/>
                </a:cubicBezTo>
                <a:cubicBezTo>
                  <a:pt x="3872834" y="4772715"/>
                  <a:pt x="3861986" y="4779279"/>
                  <a:pt x="3851847" y="4784900"/>
                </a:cubicBezTo>
                <a:cubicBezTo>
                  <a:pt x="3848347" y="4799511"/>
                  <a:pt x="3845037" y="4813086"/>
                  <a:pt x="3840560" y="4831532"/>
                </a:cubicBezTo>
                <a:cubicBezTo>
                  <a:pt x="3830304" y="4794306"/>
                  <a:pt x="3801731" y="4782340"/>
                  <a:pt x="3774756" y="4780571"/>
                </a:cubicBezTo>
                <a:cubicBezTo>
                  <a:pt x="3750464" y="4778762"/>
                  <a:pt x="3721864" y="4785794"/>
                  <a:pt x="3711318" y="4819715"/>
                </a:cubicBezTo>
                <a:cubicBezTo>
                  <a:pt x="3696115" y="4783182"/>
                  <a:pt x="3680010" y="4818217"/>
                  <a:pt x="3663559" y="4815981"/>
                </a:cubicBezTo>
                <a:cubicBezTo>
                  <a:pt x="3634800" y="4812278"/>
                  <a:pt x="3662563" y="4853272"/>
                  <a:pt x="3638889" y="4858268"/>
                </a:cubicBezTo>
                <a:cubicBezTo>
                  <a:pt x="3627344" y="4852657"/>
                  <a:pt x="3616318" y="4847142"/>
                  <a:pt x="3611428" y="4844633"/>
                </a:cubicBezTo>
                <a:cubicBezTo>
                  <a:pt x="3590577" y="4858984"/>
                  <a:pt x="3574018" y="4870381"/>
                  <a:pt x="3557459" y="4881778"/>
                </a:cubicBezTo>
                <a:cubicBezTo>
                  <a:pt x="3557631" y="4879401"/>
                  <a:pt x="3557496" y="4877235"/>
                  <a:pt x="3557667" y="4874857"/>
                </a:cubicBezTo>
                <a:cubicBezTo>
                  <a:pt x="3549616" y="4874976"/>
                  <a:pt x="3539146" y="4872240"/>
                  <a:pt x="3533108" y="4875944"/>
                </a:cubicBezTo>
                <a:cubicBezTo>
                  <a:pt x="3506718" y="4892753"/>
                  <a:pt x="3486779" y="4892015"/>
                  <a:pt x="3479517" y="4861766"/>
                </a:cubicBezTo>
                <a:cubicBezTo>
                  <a:pt x="3446825" y="4892401"/>
                  <a:pt x="3414749" y="4922613"/>
                  <a:pt x="3379107" y="4956182"/>
                </a:cubicBezTo>
                <a:cubicBezTo>
                  <a:pt x="3373564" y="4951412"/>
                  <a:pt x="3365603" y="4943785"/>
                  <a:pt x="3358276" y="4937079"/>
                </a:cubicBezTo>
                <a:cubicBezTo>
                  <a:pt x="3354617" y="4940954"/>
                  <a:pt x="3351167" y="4945135"/>
                  <a:pt x="3345477" y="4951311"/>
                </a:cubicBezTo>
                <a:cubicBezTo>
                  <a:pt x="3342634" y="4940615"/>
                  <a:pt x="3340981" y="4933619"/>
                  <a:pt x="3339213" y="4925797"/>
                </a:cubicBezTo>
                <a:cubicBezTo>
                  <a:pt x="3313142" y="4929281"/>
                  <a:pt x="3290403" y="4927759"/>
                  <a:pt x="3286092" y="4894575"/>
                </a:cubicBezTo>
                <a:cubicBezTo>
                  <a:pt x="3285725" y="4890760"/>
                  <a:pt x="3275256" y="4888024"/>
                  <a:pt x="3269024" y="4885535"/>
                </a:cubicBezTo>
                <a:cubicBezTo>
                  <a:pt x="3255525" y="4880366"/>
                  <a:pt x="3241220" y="4876654"/>
                  <a:pt x="3228218" y="4870239"/>
                </a:cubicBezTo>
                <a:cubicBezTo>
                  <a:pt x="3217921" y="4865125"/>
                  <a:pt x="3209020" y="4856791"/>
                  <a:pt x="3199527" y="4850220"/>
                </a:cubicBezTo>
                <a:cubicBezTo>
                  <a:pt x="3198205" y="4851581"/>
                  <a:pt x="3197094" y="4853250"/>
                  <a:pt x="3195983" y="4854919"/>
                </a:cubicBezTo>
                <a:cubicBezTo>
                  <a:pt x="3186060" y="4833279"/>
                  <a:pt x="3175926" y="4811333"/>
                  <a:pt x="3167384" y="4792358"/>
                </a:cubicBezTo>
                <a:cubicBezTo>
                  <a:pt x="3147835" y="4804005"/>
                  <a:pt x="3124511" y="4818702"/>
                  <a:pt x="3100321" y="4830832"/>
                </a:cubicBezTo>
                <a:cubicBezTo>
                  <a:pt x="3096527" y="4832541"/>
                  <a:pt x="3085787" y="4825472"/>
                  <a:pt x="3081988" y="4819953"/>
                </a:cubicBezTo>
                <a:cubicBezTo>
                  <a:pt x="3078093" y="4814951"/>
                  <a:pt x="3079624" y="4806668"/>
                  <a:pt x="3077852" y="4791619"/>
                </a:cubicBezTo>
                <a:cubicBezTo>
                  <a:pt x="3055929" y="4810323"/>
                  <a:pt x="3038797" y="4824825"/>
                  <a:pt x="3023198" y="4838273"/>
                </a:cubicBezTo>
                <a:cubicBezTo>
                  <a:pt x="2986985" y="4840152"/>
                  <a:pt x="2949886" y="4838121"/>
                  <a:pt x="2921939" y="4882212"/>
                </a:cubicBezTo>
                <a:cubicBezTo>
                  <a:pt x="2923654" y="4865665"/>
                  <a:pt x="2924093" y="4860394"/>
                  <a:pt x="2924742" y="4855427"/>
                </a:cubicBezTo>
                <a:cubicBezTo>
                  <a:pt x="2903831" y="4865752"/>
                  <a:pt x="2884358" y="4875540"/>
                  <a:pt x="2865805" y="4884695"/>
                </a:cubicBezTo>
                <a:cubicBezTo>
                  <a:pt x="2864610" y="4873768"/>
                  <a:pt x="2863782" y="4866656"/>
                  <a:pt x="2862953" y="4859544"/>
                </a:cubicBezTo>
                <a:cubicBezTo>
                  <a:pt x="2856706" y="4862939"/>
                  <a:pt x="2850785" y="4867468"/>
                  <a:pt x="2844210" y="4869734"/>
                </a:cubicBezTo>
                <a:cubicBezTo>
                  <a:pt x="2835584" y="4872958"/>
                  <a:pt x="2826420" y="4874746"/>
                  <a:pt x="2817469" y="4876842"/>
                </a:cubicBezTo>
                <a:cubicBezTo>
                  <a:pt x="2817239" y="4875192"/>
                  <a:pt x="2816489" y="4873449"/>
                  <a:pt x="2815741" y="4871704"/>
                </a:cubicBezTo>
                <a:cubicBezTo>
                  <a:pt x="2820014" y="4867408"/>
                  <a:pt x="2824191" y="4863628"/>
                  <a:pt x="2828368" y="4859849"/>
                </a:cubicBezTo>
                <a:cubicBezTo>
                  <a:pt x="2819663" y="4857706"/>
                  <a:pt x="2811686" y="4855966"/>
                  <a:pt x="2806817" y="4854799"/>
                </a:cubicBezTo>
                <a:cubicBezTo>
                  <a:pt x="2801854" y="4861378"/>
                  <a:pt x="2798617" y="4865866"/>
                  <a:pt x="2799633" y="4864715"/>
                </a:cubicBezTo>
                <a:cubicBezTo>
                  <a:pt x="2779861" y="4854372"/>
                  <a:pt x="2760973" y="4847941"/>
                  <a:pt x="2746033" y="4836081"/>
                </a:cubicBezTo>
                <a:cubicBezTo>
                  <a:pt x="2732760" y="4825333"/>
                  <a:pt x="2704658" y="4831119"/>
                  <a:pt x="2706310" y="4803319"/>
                </a:cubicBezTo>
                <a:cubicBezTo>
                  <a:pt x="2707242" y="4789572"/>
                  <a:pt x="2709307" y="4775499"/>
                  <a:pt x="2710947" y="4760813"/>
                </a:cubicBezTo>
                <a:cubicBezTo>
                  <a:pt x="2683513" y="4762975"/>
                  <a:pt x="2697426" y="4823895"/>
                  <a:pt x="2652551" y="4798747"/>
                </a:cubicBezTo>
                <a:cubicBezTo>
                  <a:pt x="2647875" y="4803772"/>
                  <a:pt x="2643220" y="4810139"/>
                  <a:pt x="2637605" y="4814456"/>
                </a:cubicBezTo>
                <a:cubicBezTo>
                  <a:pt x="2620856" y="4826889"/>
                  <a:pt x="2605065" y="4841371"/>
                  <a:pt x="2587720" y="4813543"/>
                </a:cubicBezTo>
                <a:cubicBezTo>
                  <a:pt x="2574922" y="4792980"/>
                  <a:pt x="2554863" y="4784190"/>
                  <a:pt x="2529752" y="4789724"/>
                </a:cubicBezTo>
                <a:cubicBezTo>
                  <a:pt x="2526973" y="4790282"/>
                  <a:pt x="2520971" y="4789442"/>
                  <a:pt x="2521066" y="4788923"/>
                </a:cubicBezTo>
                <a:cubicBezTo>
                  <a:pt x="2520094" y="4765189"/>
                  <a:pt x="2507527" y="4781071"/>
                  <a:pt x="2500856" y="4783855"/>
                </a:cubicBezTo>
                <a:cubicBezTo>
                  <a:pt x="2490180" y="4788040"/>
                  <a:pt x="2479313" y="4793260"/>
                  <a:pt x="2470228" y="4800416"/>
                </a:cubicBezTo>
                <a:cubicBezTo>
                  <a:pt x="2456144" y="4811466"/>
                  <a:pt x="2442644" y="4806296"/>
                  <a:pt x="2433532" y="4797655"/>
                </a:cubicBezTo>
                <a:cubicBezTo>
                  <a:pt x="2428085" y="4792366"/>
                  <a:pt x="2431183" y="4778484"/>
                  <a:pt x="2430085" y="4767039"/>
                </a:cubicBezTo>
                <a:cubicBezTo>
                  <a:pt x="2423908" y="4761349"/>
                  <a:pt x="2415948" y="4753723"/>
                  <a:pt x="2406530" y="4745292"/>
                </a:cubicBezTo>
                <a:cubicBezTo>
                  <a:pt x="2391680" y="4760483"/>
                  <a:pt x="2376236" y="4777440"/>
                  <a:pt x="2353563" y="4752376"/>
                </a:cubicBezTo>
                <a:cubicBezTo>
                  <a:pt x="2372192" y="4741361"/>
                  <a:pt x="2373797" y="4731218"/>
                  <a:pt x="2352874" y="4719861"/>
                </a:cubicBezTo>
                <a:cubicBezTo>
                  <a:pt x="2347256" y="4716949"/>
                  <a:pt x="2346463" y="4705294"/>
                  <a:pt x="2342163" y="4693793"/>
                </a:cubicBezTo>
                <a:cubicBezTo>
                  <a:pt x="2310691" y="4709127"/>
                  <a:pt x="2278702" y="4724367"/>
                  <a:pt x="2248456" y="4738857"/>
                </a:cubicBezTo>
                <a:cubicBezTo>
                  <a:pt x="2239175" y="4732593"/>
                  <a:pt x="2229604" y="4727882"/>
                  <a:pt x="2221760" y="4721080"/>
                </a:cubicBezTo>
                <a:cubicBezTo>
                  <a:pt x="2214759" y="4715505"/>
                  <a:pt x="2210096" y="4707418"/>
                  <a:pt x="2204418" y="4700480"/>
                </a:cubicBezTo>
                <a:cubicBezTo>
                  <a:pt x="2212466" y="4693133"/>
                  <a:pt x="2219098" y="4687665"/>
                  <a:pt x="2225823" y="4681681"/>
                </a:cubicBezTo>
                <a:cubicBezTo>
                  <a:pt x="2225285" y="4680243"/>
                  <a:pt x="2224843" y="4678287"/>
                  <a:pt x="2224305" y="4676850"/>
                </a:cubicBezTo>
                <a:cubicBezTo>
                  <a:pt x="2214203" y="4677929"/>
                  <a:pt x="2203793" y="4679219"/>
                  <a:pt x="2195549" y="4680374"/>
                </a:cubicBezTo>
                <a:cubicBezTo>
                  <a:pt x="2186165" y="4660173"/>
                  <a:pt x="2177508" y="4640372"/>
                  <a:pt x="2168544" y="4620782"/>
                </a:cubicBezTo>
                <a:cubicBezTo>
                  <a:pt x="2143010" y="4625705"/>
                  <a:pt x="2116651" y="4630742"/>
                  <a:pt x="2089775" y="4635684"/>
                </a:cubicBezTo>
                <a:cubicBezTo>
                  <a:pt x="2094861" y="4609587"/>
                  <a:pt x="2094132" y="4609186"/>
                  <a:pt x="2075921" y="4613586"/>
                </a:cubicBezTo>
                <a:cubicBezTo>
                  <a:pt x="2074181" y="4621562"/>
                  <a:pt x="2072727" y="4627986"/>
                  <a:pt x="2071369" y="4633891"/>
                </a:cubicBezTo>
                <a:cubicBezTo>
                  <a:pt x="2066670" y="4630346"/>
                  <a:pt x="2059096" y="4627878"/>
                  <a:pt x="2057579" y="4623047"/>
                </a:cubicBezTo>
                <a:cubicBezTo>
                  <a:pt x="2052279" y="4606811"/>
                  <a:pt x="2048723" y="4589827"/>
                  <a:pt x="2044554" y="4573265"/>
                </a:cubicBezTo>
                <a:cubicBezTo>
                  <a:pt x="2010976" y="4592761"/>
                  <a:pt x="1988043" y="4585047"/>
                  <a:pt x="1978649" y="4550390"/>
                </a:cubicBezTo>
                <a:cubicBezTo>
                  <a:pt x="1984782" y="4546169"/>
                  <a:pt x="1991222" y="4541737"/>
                  <a:pt x="1993061" y="4540471"/>
                </a:cubicBezTo>
                <a:cubicBezTo>
                  <a:pt x="1991588" y="4510755"/>
                  <a:pt x="1990291" y="4485891"/>
                  <a:pt x="1988993" y="4461025"/>
                </a:cubicBezTo>
                <a:cubicBezTo>
                  <a:pt x="1974199" y="4473015"/>
                  <a:pt x="1958696" y="4485945"/>
                  <a:pt x="1941353" y="4500142"/>
                </a:cubicBezTo>
                <a:cubicBezTo>
                  <a:pt x="1934807" y="4483408"/>
                  <a:pt x="1931043" y="4473345"/>
                  <a:pt x="1927396" y="4464106"/>
                </a:cubicBezTo>
                <a:cubicBezTo>
                  <a:pt x="1908934" y="4465515"/>
                  <a:pt x="1895470" y="4490599"/>
                  <a:pt x="1875328" y="4469215"/>
                </a:cubicBezTo>
                <a:cubicBezTo>
                  <a:pt x="1883679" y="4454429"/>
                  <a:pt x="1891839" y="4440678"/>
                  <a:pt x="1901704" y="4423495"/>
                </a:cubicBezTo>
                <a:cubicBezTo>
                  <a:pt x="1894397" y="4418131"/>
                  <a:pt x="1886838" y="4409776"/>
                  <a:pt x="1877711" y="4407020"/>
                </a:cubicBezTo>
                <a:cubicBezTo>
                  <a:pt x="1836945" y="4394408"/>
                  <a:pt x="1829328" y="4382027"/>
                  <a:pt x="1841191" y="4339517"/>
                </a:cubicBezTo>
                <a:cubicBezTo>
                  <a:pt x="1820579" y="4335176"/>
                  <a:pt x="1800179" y="4331141"/>
                  <a:pt x="1779567" y="4326800"/>
                </a:cubicBezTo>
                <a:cubicBezTo>
                  <a:pt x="1781845" y="4320262"/>
                  <a:pt x="1787400" y="4311919"/>
                  <a:pt x="1785500" y="4309159"/>
                </a:cubicBezTo>
                <a:cubicBezTo>
                  <a:pt x="1766832" y="4282693"/>
                  <a:pt x="1741410" y="4316007"/>
                  <a:pt x="1721216" y="4305052"/>
                </a:cubicBezTo>
                <a:cubicBezTo>
                  <a:pt x="1727731" y="4298761"/>
                  <a:pt x="1732713" y="4293524"/>
                  <a:pt x="1737694" y="4288288"/>
                </a:cubicBezTo>
                <a:cubicBezTo>
                  <a:pt x="1732267" y="4284341"/>
                  <a:pt x="1727337" y="4279148"/>
                  <a:pt x="1721412" y="4276448"/>
                </a:cubicBezTo>
                <a:cubicBezTo>
                  <a:pt x="1709982" y="4271662"/>
                  <a:pt x="1696638" y="4270000"/>
                  <a:pt x="1686321" y="4263545"/>
                </a:cubicBezTo>
                <a:cubicBezTo>
                  <a:pt x="1674334" y="4255978"/>
                  <a:pt x="1656116" y="4245923"/>
                  <a:pt x="1654615" y="4235207"/>
                </a:cubicBezTo>
                <a:cubicBezTo>
                  <a:pt x="1651206" y="4207276"/>
                  <a:pt x="1655218" y="4178305"/>
                  <a:pt x="1656122" y="4148761"/>
                </a:cubicBezTo>
                <a:cubicBezTo>
                  <a:pt x="1652000" y="4149337"/>
                  <a:pt x="1647666" y="4149609"/>
                  <a:pt x="1642204" y="4150206"/>
                </a:cubicBezTo>
                <a:cubicBezTo>
                  <a:pt x="1648445" y="4132354"/>
                  <a:pt x="1654493" y="4115537"/>
                  <a:pt x="1661136" y="4096956"/>
                </a:cubicBezTo>
                <a:cubicBezTo>
                  <a:pt x="1651379" y="4100508"/>
                  <a:pt x="1643674" y="4103101"/>
                  <a:pt x="1632480" y="4107189"/>
                </a:cubicBezTo>
                <a:cubicBezTo>
                  <a:pt x="1636498" y="4092675"/>
                  <a:pt x="1639636" y="4081477"/>
                  <a:pt x="1641703" y="4074632"/>
                </a:cubicBezTo>
                <a:cubicBezTo>
                  <a:pt x="1618432" y="4078901"/>
                  <a:pt x="1593722" y="4083707"/>
                  <a:pt x="1568801" y="4088206"/>
                </a:cubicBezTo>
                <a:cubicBezTo>
                  <a:pt x="1562358" y="4085409"/>
                  <a:pt x="1556221" y="4082403"/>
                  <a:pt x="1549778" y="4079607"/>
                </a:cubicBezTo>
                <a:cubicBezTo>
                  <a:pt x="1556636" y="4068561"/>
                  <a:pt x="1563282" y="4057208"/>
                  <a:pt x="1569737" y="4046890"/>
                </a:cubicBezTo>
                <a:cubicBezTo>
                  <a:pt x="1561032" y="4044747"/>
                  <a:pt x="1552538" y="4042912"/>
                  <a:pt x="1545904" y="4041151"/>
                </a:cubicBezTo>
                <a:cubicBezTo>
                  <a:pt x="1552949" y="4021842"/>
                  <a:pt x="1558807" y="4006060"/>
                  <a:pt x="1564666" y="3990278"/>
                </a:cubicBezTo>
                <a:cubicBezTo>
                  <a:pt x="1556765" y="3986679"/>
                  <a:pt x="1548769" y="3983596"/>
                  <a:pt x="1540561" y="3980207"/>
                </a:cubicBezTo>
                <a:cubicBezTo>
                  <a:pt x="1545866" y="3968874"/>
                  <a:pt x="1550270" y="3959516"/>
                  <a:pt x="1555671" y="3947665"/>
                </a:cubicBezTo>
                <a:cubicBezTo>
                  <a:pt x="1540581" y="3946753"/>
                  <a:pt x="1530248" y="3946183"/>
                  <a:pt x="1527353" y="3945916"/>
                </a:cubicBezTo>
                <a:cubicBezTo>
                  <a:pt x="1521396" y="3920191"/>
                  <a:pt x="1516322" y="3898377"/>
                  <a:pt x="1511250" y="3876561"/>
                </a:cubicBezTo>
                <a:cubicBezTo>
                  <a:pt x="1484624" y="3884494"/>
                  <a:pt x="1459433" y="3884660"/>
                  <a:pt x="1459273" y="3908720"/>
                </a:cubicBezTo>
                <a:cubicBezTo>
                  <a:pt x="1443014" y="3905452"/>
                  <a:pt x="1427790" y="3902372"/>
                  <a:pt x="1409460" y="3898721"/>
                </a:cubicBezTo>
                <a:cubicBezTo>
                  <a:pt x="1420335" y="3942752"/>
                  <a:pt x="1402442" y="3968625"/>
                  <a:pt x="1365578" y="3975469"/>
                </a:cubicBezTo>
                <a:cubicBezTo>
                  <a:pt x="1354460" y="3977699"/>
                  <a:pt x="1342422" y="3980561"/>
                  <a:pt x="1332801" y="3986280"/>
                </a:cubicBezTo>
                <a:cubicBezTo>
                  <a:pt x="1313558" y="3997716"/>
                  <a:pt x="1295487" y="4011511"/>
                  <a:pt x="1269730" y="4029239"/>
                </a:cubicBezTo>
                <a:cubicBezTo>
                  <a:pt x="1271753" y="4012482"/>
                  <a:pt x="1273052" y="4002549"/>
                  <a:pt x="1274904" y="3988170"/>
                </a:cubicBezTo>
                <a:cubicBezTo>
                  <a:pt x="1266454" y="3996246"/>
                  <a:pt x="1259304" y="4001618"/>
                  <a:pt x="1254036" y="4008407"/>
                </a:cubicBezTo>
                <a:cubicBezTo>
                  <a:pt x="1243901" y="4021258"/>
                  <a:pt x="1235852" y="4028605"/>
                  <a:pt x="1217711" y="4016690"/>
                </a:cubicBezTo>
                <a:cubicBezTo>
                  <a:pt x="1204056" y="4008012"/>
                  <a:pt x="1185630" y="4004878"/>
                  <a:pt x="1168988" y="4003678"/>
                </a:cubicBezTo>
                <a:cubicBezTo>
                  <a:pt x="1152864" y="4002575"/>
                  <a:pt x="1136091" y="4006438"/>
                  <a:pt x="1118358" y="4008249"/>
                </a:cubicBezTo>
                <a:cubicBezTo>
                  <a:pt x="1122683" y="3993524"/>
                  <a:pt x="1125227" y="3984089"/>
                  <a:pt x="1128557" y="3971856"/>
                </a:cubicBezTo>
                <a:cubicBezTo>
                  <a:pt x="1109542" y="3977714"/>
                  <a:pt x="1095970" y="3981632"/>
                  <a:pt x="1080348" y="3986510"/>
                </a:cubicBezTo>
                <a:cubicBezTo>
                  <a:pt x="1079672" y="3975677"/>
                  <a:pt x="1079264" y="3969180"/>
                  <a:pt x="1079054" y="3968873"/>
                </a:cubicBezTo>
                <a:cubicBezTo>
                  <a:pt x="1059900" y="3965336"/>
                  <a:pt x="1044887" y="3962563"/>
                  <a:pt x="1030181" y="3959581"/>
                </a:cubicBezTo>
                <a:cubicBezTo>
                  <a:pt x="1029082" y="3948136"/>
                  <a:pt x="1027793" y="3937727"/>
                  <a:pt x="1027405" y="3932570"/>
                </a:cubicBezTo>
                <a:cubicBezTo>
                  <a:pt x="1010704" y="3927344"/>
                  <a:pt x="998356" y="3923192"/>
                  <a:pt x="984454" y="3918751"/>
                </a:cubicBezTo>
                <a:cubicBezTo>
                  <a:pt x="976040" y="3922282"/>
                  <a:pt x="964347" y="3927618"/>
                  <a:pt x="950700" y="3933396"/>
                </a:cubicBezTo>
                <a:cubicBezTo>
                  <a:pt x="944441" y="3915110"/>
                  <a:pt x="939582" y="3900830"/>
                  <a:pt x="933650" y="3883674"/>
                </a:cubicBezTo>
                <a:cubicBezTo>
                  <a:pt x="931061" y="3883196"/>
                  <a:pt x="925175" y="3883181"/>
                  <a:pt x="920400" y="3881496"/>
                </a:cubicBezTo>
                <a:cubicBezTo>
                  <a:pt x="894034" y="3872077"/>
                  <a:pt x="874423" y="3837674"/>
                  <a:pt x="889428" y="3825991"/>
                </a:cubicBezTo>
                <a:cubicBezTo>
                  <a:pt x="907499" y="3812197"/>
                  <a:pt x="900515" y="3800736"/>
                  <a:pt x="894526" y="3786782"/>
                </a:cubicBezTo>
                <a:cubicBezTo>
                  <a:pt x="858100" y="3788354"/>
                  <a:pt x="857156" y="3815214"/>
                  <a:pt x="855770" y="3840118"/>
                </a:cubicBezTo>
                <a:cubicBezTo>
                  <a:pt x="827146" y="3838581"/>
                  <a:pt x="819424" y="3847059"/>
                  <a:pt x="825345" y="3877328"/>
                </a:cubicBezTo>
                <a:cubicBezTo>
                  <a:pt x="808628" y="3877989"/>
                  <a:pt x="792735" y="3878534"/>
                  <a:pt x="777148" y="3878868"/>
                </a:cubicBezTo>
                <a:cubicBezTo>
                  <a:pt x="787166" y="3934787"/>
                  <a:pt x="787166" y="3934787"/>
                  <a:pt x="814827" y="3927045"/>
                </a:cubicBezTo>
                <a:cubicBezTo>
                  <a:pt x="805940" y="3905597"/>
                  <a:pt x="811109" y="3892098"/>
                  <a:pt x="835934" y="3888116"/>
                </a:cubicBezTo>
                <a:cubicBezTo>
                  <a:pt x="840573" y="3887634"/>
                  <a:pt x="843560" y="3880156"/>
                  <a:pt x="848275" y="3877814"/>
                </a:cubicBezTo>
                <a:cubicBezTo>
                  <a:pt x="852377" y="3875895"/>
                  <a:pt x="857860" y="3876640"/>
                  <a:pt x="862710" y="3876465"/>
                </a:cubicBezTo>
                <a:cubicBezTo>
                  <a:pt x="862273" y="3881737"/>
                  <a:pt x="863618" y="3888945"/>
                  <a:pt x="860762" y="3891362"/>
                </a:cubicBezTo>
                <a:cubicBezTo>
                  <a:pt x="853212" y="3897463"/>
                  <a:pt x="843878" y="3901628"/>
                  <a:pt x="835271" y="3906196"/>
                </a:cubicBezTo>
                <a:cubicBezTo>
                  <a:pt x="835388" y="3907021"/>
                  <a:pt x="835714" y="3908150"/>
                  <a:pt x="836041" y="3909282"/>
                </a:cubicBezTo>
                <a:cubicBezTo>
                  <a:pt x="847370" y="3907359"/>
                  <a:pt x="858181" y="3905340"/>
                  <a:pt x="869205" y="3903627"/>
                </a:cubicBezTo>
                <a:cubicBezTo>
                  <a:pt x="870587" y="3906292"/>
                  <a:pt x="872064" y="3908438"/>
                  <a:pt x="873235" y="3910795"/>
                </a:cubicBezTo>
                <a:cubicBezTo>
                  <a:pt x="846597" y="3931841"/>
                  <a:pt x="819960" y="3952886"/>
                  <a:pt x="790773" y="3976138"/>
                </a:cubicBezTo>
                <a:cubicBezTo>
                  <a:pt x="814539" y="3998192"/>
                  <a:pt x="854576" y="4010403"/>
                  <a:pt x="820969" y="4048898"/>
                </a:cubicBezTo>
                <a:cubicBezTo>
                  <a:pt x="835600" y="4053741"/>
                  <a:pt x="846531" y="4059773"/>
                  <a:pt x="857689" y="4060228"/>
                </a:cubicBezTo>
                <a:cubicBezTo>
                  <a:pt x="867083" y="4060089"/>
                  <a:pt x="876377" y="4053240"/>
                  <a:pt x="887360" y="4048844"/>
                </a:cubicBezTo>
                <a:cubicBezTo>
                  <a:pt x="875621" y="4037040"/>
                  <a:pt x="870269" y="4031234"/>
                  <a:pt x="864610" y="4025639"/>
                </a:cubicBezTo>
                <a:cubicBezTo>
                  <a:pt x="876877" y="4017197"/>
                  <a:pt x="889142" y="4008754"/>
                  <a:pt x="901407" y="4000312"/>
                </a:cubicBezTo>
                <a:cubicBezTo>
                  <a:pt x="904438" y="4002745"/>
                  <a:pt x="907257" y="4004873"/>
                  <a:pt x="910076" y="4006999"/>
                </a:cubicBezTo>
                <a:cubicBezTo>
                  <a:pt x="905959" y="4014804"/>
                  <a:pt x="901936" y="4022090"/>
                  <a:pt x="899026" y="4027710"/>
                </a:cubicBezTo>
                <a:cubicBezTo>
                  <a:pt x="936597" y="4054722"/>
                  <a:pt x="937425" y="4061835"/>
                  <a:pt x="908992" y="4094058"/>
                </a:cubicBezTo>
                <a:cubicBezTo>
                  <a:pt x="903205" y="4100752"/>
                  <a:pt x="893870" y="4104917"/>
                  <a:pt x="889542" y="4112415"/>
                </a:cubicBezTo>
                <a:cubicBezTo>
                  <a:pt x="884811" y="4120642"/>
                  <a:pt x="880235" y="4132378"/>
                  <a:pt x="882827" y="4140084"/>
                </a:cubicBezTo>
                <a:cubicBezTo>
                  <a:pt x="886494" y="4150664"/>
                  <a:pt x="897043" y="4158769"/>
                  <a:pt x="906405" y="4170401"/>
                </a:cubicBezTo>
                <a:cubicBezTo>
                  <a:pt x="896641" y="4194294"/>
                  <a:pt x="869418" y="4196762"/>
                  <a:pt x="847241" y="4205248"/>
                </a:cubicBezTo>
                <a:cubicBezTo>
                  <a:pt x="830297" y="4211488"/>
                  <a:pt x="829074" y="4219560"/>
                  <a:pt x="834621" y="4231558"/>
                </a:cubicBezTo>
                <a:cubicBezTo>
                  <a:pt x="851645" y="4230686"/>
                  <a:pt x="866637" y="4232117"/>
                  <a:pt x="880631" y="4228812"/>
                </a:cubicBezTo>
                <a:cubicBezTo>
                  <a:pt x="890408" y="4226602"/>
                  <a:pt x="898838" y="4217184"/>
                  <a:pt x="908153" y="4211676"/>
                </a:cubicBezTo>
                <a:cubicBezTo>
                  <a:pt x="922891" y="4202888"/>
                  <a:pt x="938147" y="4194196"/>
                  <a:pt x="953634" y="4187151"/>
                </a:cubicBezTo>
                <a:cubicBezTo>
                  <a:pt x="955685" y="4186192"/>
                  <a:pt x="964278" y="4194737"/>
                  <a:pt x="966218" y="4200181"/>
                </a:cubicBezTo>
                <a:cubicBezTo>
                  <a:pt x="967503" y="4203363"/>
                  <a:pt x="963597" y="4211475"/>
                  <a:pt x="960013" y="4213490"/>
                </a:cubicBezTo>
                <a:cubicBezTo>
                  <a:pt x="950698" y="4218996"/>
                  <a:pt x="939157" y="4220614"/>
                  <a:pt x="930265" y="4226734"/>
                </a:cubicBezTo>
                <a:cubicBezTo>
                  <a:pt x="924440" y="4230744"/>
                  <a:pt x="917255" y="4240659"/>
                  <a:pt x="918677" y="4246007"/>
                </a:cubicBezTo>
                <a:cubicBezTo>
                  <a:pt x="926111" y="4273879"/>
                  <a:pt x="926206" y="4308158"/>
                  <a:pt x="970381" y="4313905"/>
                </a:cubicBezTo>
                <a:cubicBezTo>
                  <a:pt x="973538" y="4304049"/>
                  <a:pt x="976773" y="4292334"/>
                  <a:pt x="980007" y="4280619"/>
                </a:cubicBezTo>
                <a:cubicBezTo>
                  <a:pt x="968385" y="4276867"/>
                  <a:pt x="960295" y="4274302"/>
                  <a:pt x="943076" y="4268982"/>
                </a:cubicBezTo>
                <a:cubicBezTo>
                  <a:pt x="960630" y="4255092"/>
                  <a:pt x="972472" y="4246036"/>
                  <a:pt x="984623" y="4236770"/>
                </a:cubicBezTo>
                <a:cubicBezTo>
                  <a:pt x="991587" y="4246889"/>
                  <a:pt x="998552" y="4257009"/>
                  <a:pt x="1008472" y="4271419"/>
                </a:cubicBezTo>
                <a:cubicBezTo>
                  <a:pt x="1020263" y="4272794"/>
                  <a:pt x="1038667" y="4274587"/>
                  <a:pt x="1061734" y="4277239"/>
                </a:cubicBezTo>
                <a:cubicBezTo>
                  <a:pt x="1059981" y="4298329"/>
                  <a:pt x="1058113" y="4318595"/>
                  <a:pt x="1056094" y="4342579"/>
                </a:cubicBezTo>
                <a:cubicBezTo>
                  <a:pt x="1031042" y="4317344"/>
                  <a:pt x="1001924" y="4324280"/>
                  <a:pt x="983210" y="4357496"/>
                </a:cubicBezTo>
                <a:cubicBezTo>
                  <a:pt x="994851" y="4362588"/>
                  <a:pt x="1006490" y="4367682"/>
                  <a:pt x="1020105" y="4373675"/>
                </a:cubicBezTo>
                <a:cubicBezTo>
                  <a:pt x="1013526" y="4403510"/>
                  <a:pt x="1034540" y="4407122"/>
                  <a:pt x="1057470" y="4407609"/>
                </a:cubicBezTo>
                <a:cubicBezTo>
                  <a:pt x="1075855" y="4408059"/>
                  <a:pt x="1093820" y="4407896"/>
                  <a:pt x="1106348" y="4389332"/>
                </a:cubicBezTo>
                <a:cubicBezTo>
                  <a:pt x="1109987" y="4384115"/>
                  <a:pt x="1120589" y="4381789"/>
                  <a:pt x="1128334" y="4381881"/>
                </a:cubicBezTo>
                <a:cubicBezTo>
                  <a:pt x="1131536" y="4381936"/>
                  <a:pt x="1136832" y="4390945"/>
                  <a:pt x="1137430" y="4396408"/>
                </a:cubicBezTo>
                <a:cubicBezTo>
                  <a:pt x="1140566" y="4420007"/>
                  <a:pt x="1142362" y="4443626"/>
                  <a:pt x="1144715" y="4470023"/>
                </a:cubicBezTo>
                <a:cubicBezTo>
                  <a:pt x="1152460" y="4470116"/>
                  <a:pt x="1163042" y="4466448"/>
                  <a:pt x="1170118" y="4470164"/>
                </a:cubicBezTo>
                <a:cubicBezTo>
                  <a:pt x="1186341" y="4477977"/>
                  <a:pt x="1212305" y="4488124"/>
                  <a:pt x="1214132" y="4499971"/>
                </a:cubicBezTo>
                <a:cubicBezTo>
                  <a:pt x="1217231" y="4520886"/>
                  <a:pt x="1194133" y="4530005"/>
                  <a:pt x="1173314" y="4532585"/>
                </a:cubicBezTo>
                <a:cubicBezTo>
                  <a:pt x="1168675" y="4533067"/>
                  <a:pt x="1163804" y="4531899"/>
                  <a:pt x="1159376" y="4532688"/>
                </a:cubicBezTo>
                <a:cubicBezTo>
                  <a:pt x="1151555" y="4534456"/>
                  <a:pt x="1143754" y="4537566"/>
                  <a:pt x="1135837" y="4539852"/>
                </a:cubicBezTo>
                <a:cubicBezTo>
                  <a:pt x="1137028" y="4543551"/>
                  <a:pt x="1137701" y="4547155"/>
                  <a:pt x="1138585" y="4551066"/>
                </a:cubicBezTo>
                <a:cubicBezTo>
                  <a:pt x="1163410" y="4547084"/>
                  <a:pt x="1188657" y="4543715"/>
                  <a:pt x="1213578" y="4539217"/>
                </a:cubicBezTo>
                <a:cubicBezTo>
                  <a:pt x="1234895" y="4535390"/>
                  <a:pt x="1255443" y="4528477"/>
                  <a:pt x="1273016" y="4550726"/>
                </a:cubicBezTo>
                <a:cubicBezTo>
                  <a:pt x="1283971" y="4565329"/>
                  <a:pt x="1299717" y="4575731"/>
                  <a:pt x="1316250" y="4590561"/>
                </a:cubicBezTo>
                <a:cubicBezTo>
                  <a:pt x="1312347" y="4605901"/>
                  <a:pt x="1307393" y="4626934"/>
                  <a:pt x="1300157" y="4647279"/>
                </a:cubicBezTo>
                <a:cubicBezTo>
                  <a:pt x="1298779" y="4651843"/>
                  <a:pt x="1288907" y="4654571"/>
                  <a:pt x="1282429" y="4656319"/>
                </a:cubicBezTo>
                <a:cubicBezTo>
                  <a:pt x="1263086" y="4661045"/>
                  <a:pt x="1247632" y="4656318"/>
                  <a:pt x="1236011" y="4687363"/>
                </a:cubicBezTo>
                <a:cubicBezTo>
                  <a:pt x="1223107" y="4722454"/>
                  <a:pt x="1188271" y="4754566"/>
                  <a:pt x="1145908" y="4766551"/>
                </a:cubicBezTo>
                <a:cubicBezTo>
                  <a:pt x="1140252" y="4768185"/>
                  <a:pt x="1130225" y="4767403"/>
                  <a:pt x="1127176" y="4763628"/>
                </a:cubicBezTo>
                <a:cubicBezTo>
                  <a:pt x="1123703" y="4759240"/>
                  <a:pt x="1122529" y="4749655"/>
                  <a:pt x="1124711" y="4743633"/>
                </a:cubicBezTo>
                <a:cubicBezTo>
                  <a:pt x="1127583" y="4735331"/>
                  <a:pt x="1133770" y="4727907"/>
                  <a:pt x="1139135" y="4720600"/>
                </a:cubicBezTo>
                <a:cubicBezTo>
                  <a:pt x="1149863" y="4705986"/>
                  <a:pt x="1165789" y="4693670"/>
                  <a:pt x="1156478" y="4671608"/>
                </a:cubicBezTo>
                <a:cubicBezTo>
                  <a:pt x="1154886" y="4668637"/>
                  <a:pt x="1160959" y="4660390"/>
                  <a:pt x="1165558" y="4657224"/>
                </a:cubicBezTo>
                <a:cubicBezTo>
                  <a:pt x="1186008" y="4643601"/>
                  <a:pt x="1207395" y="4630688"/>
                  <a:pt x="1230011" y="4616929"/>
                </a:cubicBezTo>
                <a:cubicBezTo>
                  <a:pt x="1220594" y="4608499"/>
                  <a:pt x="1213784" y="4601888"/>
                  <a:pt x="1208241" y="4597117"/>
                </a:cubicBezTo>
                <a:cubicBezTo>
                  <a:pt x="1196318" y="4600805"/>
                  <a:pt x="1186696" y="4606522"/>
                  <a:pt x="1177091" y="4606355"/>
                </a:cubicBezTo>
                <a:cubicBezTo>
                  <a:pt x="1148391" y="4606678"/>
                  <a:pt x="1126485" y="4619496"/>
                  <a:pt x="1103699" y="4635632"/>
                </a:cubicBezTo>
                <a:cubicBezTo>
                  <a:pt x="1087966" y="4646913"/>
                  <a:pt x="1067261" y="4650318"/>
                  <a:pt x="1048783" y="4657612"/>
                </a:cubicBezTo>
                <a:cubicBezTo>
                  <a:pt x="1042938" y="4660280"/>
                  <a:pt x="1037725" y="4663868"/>
                  <a:pt x="1032301" y="4667149"/>
                </a:cubicBezTo>
                <a:lnTo>
                  <a:pt x="1032147" y="4666838"/>
                </a:lnTo>
                <a:lnTo>
                  <a:pt x="1032492" y="4666114"/>
                </a:lnTo>
                <a:lnTo>
                  <a:pt x="1031837" y="4666212"/>
                </a:lnTo>
                <a:lnTo>
                  <a:pt x="1020594" y="4643574"/>
                </a:lnTo>
                <a:cubicBezTo>
                  <a:pt x="1031672" y="4638660"/>
                  <a:pt x="1040700" y="4634706"/>
                  <a:pt x="1050648" y="4630119"/>
                </a:cubicBezTo>
                <a:cubicBezTo>
                  <a:pt x="1045295" y="4624313"/>
                  <a:pt x="1040577" y="4619426"/>
                  <a:pt x="1033019" y="4611071"/>
                </a:cubicBezTo>
                <a:cubicBezTo>
                  <a:pt x="1032301" y="4632352"/>
                  <a:pt x="987546" y="4615256"/>
                  <a:pt x="1011857" y="4653203"/>
                </a:cubicBezTo>
                <a:cubicBezTo>
                  <a:pt x="989405" y="4650128"/>
                  <a:pt x="967025" y="4637966"/>
                  <a:pt x="967793" y="4675848"/>
                </a:cubicBezTo>
                <a:lnTo>
                  <a:pt x="1031837" y="4666212"/>
                </a:lnTo>
                <a:lnTo>
                  <a:pt x="1032147" y="4666838"/>
                </a:lnTo>
                <a:lnTo>
                  <a:pt x="1024236" y="4683397"/>
                </a:lnTo>
                <a:cubicBezTo>
                  <a:pt x="1013072" y="4696907"/>
                  <a:pt x="994378" y="4700030"/>
                  <a:pt x="978907" y="4701188"/>
                </a:cubicBezTo>
                <a:cubicBezTo>
                  <a:pt x="963436" y="4702347"/>
                  <a:pt x="940251" y="4691642"/>
                  <a:pt x="932212" y="4678648"/>
                </a:cubicBezTo>
                <a:cubicBezTo>
                  <a:pt x="921945" y="4661763"/>
                  <a:pt x="908916" y="4639550"/>
                  <a:pt x="929016" y="4616226"/>
                </a:cubicBezTo>
                <a:cubicBezTo>
                  <a:pt x="942005" y="4600959"/>
                  <a:pt x="949031" y="4580307"/>
                  <a:pt x="958568" y="4561993"/>
                </a:cubicBezTo>
                <a:cubicBezTo>
                  <a:pt x="961077" y="4557103"/>
                  <a:pt x="961918" y="4551102"/>
                  <a:pt x="962606" y="4548820"/>
                </a:cubicBezTo>
                <a:cubicBezTo>
                  <a:pt x="933588" y="4562466"/>
                  <a:pt x="904971" y="4575384"/>
                  <a:pt x="877793" y="4587764"/>
                </a:cubicBezTo>
                <a:cubicBezTo>
                  <a:pt x="887290" y="4601563"/>
                  <a:pt x="894888" y="4612602"/>
                  <a:pt x="902274" y="4623334"/>
                </a:cubicBezTo>
                <a:cubicBezTo>
                  <a:pt x="889718" y="4626102"/>
                  <a:pt x="877469" y="4628658"/>
                  <a:pt x="864913" y="4631425"/>
                </a:cubicBezTo>
                <a:cubicBezTo>
                  <a:pt x="863265" y="4631656"/>
                  <a:pt x="861234" y="4633957"/>
                  <a:pt x="859987" y="4633461"/>
                </a:cubicBezTo>
                <a:cubicBezTo>
                  <a:pt x="848578" y="4630015"/>
                  <a:pt x="835234" y="4628355"/>
                  <a:pt x="827178" y="4621246"/>
                </a:cubicBezTo>
                <a:cubicBezTo>
                  <a:pt x="822363" y="4616878"/>
                  <a:pt x="825156" y="4603206"/>
                  <a:pt x="825534" y="4593908"/>
                </a:cubicBezTo>
                <a:cubicBezTo>
                  <a:pt x="825836" y="4586470"/>
                  <a:pt x="826964" y="4578915"/>
                  <a:pt x="828091" y="4571361"/>
                </a:cubicBezTo>
                <a:cubicBezTo>
                  <a:pt x="820978" y="4572189"/>
                  <a:pt x="813982" y="4573841"/>
                  <a:pt x="807061" y="4573634"/>
                </a:cubicBezTo>
                <a:cubicBezTo>
                  <a:pt x="798280" y="4573351"/>
                  <a:pt x="785091" y="4575199"/>
                  <a:pt x="781714" y="4570293"/>
                </a:cubicBezTo>
                <a:cubicBezTo>
                  <a:pt x="776764" y="4563757"/>
                  <a:pt x="774359" y="4547789"/>
                  <a:pt x="778824" y="4542456"/>
                </a:cubicBezTo>
                <a:cubicBezTo>
                  <a:pt x="797696" y="4519978"/>
                  <a:pt x="819809" y="4500239"/>
                  <a:pt x="843321" y="4477278"/>
                </a:cubicBezTo>
                <a:cubicBezTo>
                  <a:pt x="846997" y="4467517"/>
                  <a:pt x="852452" y="4452464"/>
                  <a:pt x="858120" y="4437717"/>
                </a:cubicBezTo>
                <a:cubicBezTo>
                  <a:pt x="837320" y="4441641"/>
                  <a:pt x="818994" y="4445215"/>
                  <a:pt x="807139" y="4467385"/>
                </a:cubicBezTo>
                <a:cubicBezTo>
                  <a:pt x="801718" y="4477894"/>
                  <a:pt x="783718" y="4482600"/>
                  <a:pt x="770263" y="4487342"/>
                </a:cubicBezTo>
                <a:cubicBezTo>
                  <a:pt x="748699" y="4495406"/>
                  <a:pt x="726195" y="4502761"/>
                  <a:pt x="703651" y="4507432"/>
                </a:cubicBezTo>
                <a:cubicBezTo>
                  <a:pt x="696444" y="4508778"/>
                  <a:pt x="684593" y="4503377"/>
                  <a:pt x="679855" y="4497149"/>
                </a:cubicBezTo>
                <a:cubicBezTo>
                  <a:pt x="676267" y="4491936"/>
                  <a:pt x="679615" y="4481045"/>
                  <a:pt x="681049" y="4473279"/>
                </a:cubicBezTo>
                <a:cubicBezTo>
                  <a:pt x="681910" y="4468621"/>
                  <a:pt x="685147" y="4464133"/>
                  <a:pt x="688038" y="4457172"/>
                </a:cubicBezTo>
                <a:cubicBezTo>
                  <a:pt x="671918" y="4463296"/>
                  <a:pt x="660111" y="4467808"/>
                  <a:pt x="646866" y="4472857"/>
                </a:cubicBezTo>
                <a:cubicBezTo>
                  <a:pt x="644382" y="4451520"/>
                  <a:pt x="642284" y="4435340"/>
                  <a:pt x="640281" y="4418643"/>
                </a:cubicBezTo>
                <a:cubicBezTo>
                  <a:pt x="672867" y="4408867"/>
                  <a:pt x="694397" y="4370551"/>
                  <a:pt x="735301" y="4392558"/>
                </a:cubicBezTo>
                <a:cubicBezTo>
                  <a:pt x="738312" y="4358852"/>
                  <a:pt x="760927" y="4345094"/>
                  <a:pt x="788895" y="4337142"/>
                </a:cubicBezTo>
                <a:cubicBezTo>
                  <a:pt x="791463" y="4336277"/>
                  <a:pt x="793916" y="4334589"/>
                  <a:pt x="796811" y="4334856"/>
                </a:cubicBezTo>
                <a:cubicBezTo>
                  <a:pt x="800013" y="4334912"/>
                  <a:pt x="803140" y="4336828"/>
                  <a:pt x="812171" y="4340101"/>
                </a:cubicBezTo>
                <a:cubicBezTo>
                  <a:pt x="796974" y="4352820"/>
                  <a:pt x="785246" y="4362700"/>
                  <a:pt x="770261" y="4375725"/>
                </a:cubicBezTo>
                <a:cubicBezTo>
                  <a:pt x="810502" y="4373786"/>
                  <a:pt x="848902" y="4373114"/>
                  <a:pt x="886956" y="4369969"/>
                </a:cubicBezTo>
                <a:cubicBezTo>
                  <a:pt x="895104" y="4369332"/>
                  <a:pt x="902383" y="4358900"/>
                  <a:pt x="910853" y="4352165"/>
                </a:cubicBezTo>
                <a:cubicBezTo>
                  <a:pt x="896983" y="4335954"/>
                  <a:pt x="887514" y="4337953"/>
                  <a:pt x="873947" y="4349099"/>
                </a:cubicBezTo>
                <a:cubicBezTo>
                  <a:pt x="867316" y="4354566"/>
                  <a:pt x="850618" y="4356569"/>
                  <a:pt x="843944" y="4352124"/>
                </a:cubicBezTo>
                <a:cubicBezTo>
                  <a:pt x="831229" y="4344156"/>
                  <a:pt x="837052" y="4332917"/>
                  <a:pt x="846805" y="4322138"/>
                </a:cubicBezTo>
                <a:cubicBezTo>
                  <a:pt x="852802" y="4315751"/>
                  <a:pt x="858700" y="4302654"/>
                  <a:pt x="855916" y="4295983"/>
                </a:cubicBezTo>
                <a:cubicBezTo>
                  <a:pt x="853344" y="4289619"/>
                  <a:pt x="839136" y="4285390"/>
                  <a:pt x="830260" y="4285624"/>
                </a:cubicBezTo>
                <a:cubicBezTo>
                  <a:pt x="813119" y="4285672"/>
                  <a:pt x="796346" y="4289535"/>
                  <a:pt x="777693" y="4291980"/>
                </a:cubicBezTo>
                <a:cubicBezTo>
                  <a:pt x="781325" y="4307104"/>
                  <a:pt x="785263" y="4322017"/>
                  <a:pt x="788895" y="4337142"/>
                </a:cubicBezTo>
                <a:cubicBezTo>
                  <a:pt x="785455" y="4320982"/>
                  <a:pt x="772914" y="4317864"/>
                  <a:pt x="759936" y="4320017"/>
                </a:cubicBezTo>
                <a:cubicBezTo>
                  <a:pt x="731507" y="4324672"/>
                  <a:pt x="703098" y="4330669"/>
                  <a:pt x="677353" y="4335284"/>
                </a:cubicBezTo>
                <a:cubicBezTo>
                  <a:pt x="674139" y="4348342"/>
                  <a:pt x="675839" y="4372478"/>
                  <a:pt x="665318" y="4380171"/>
                </a:cubicBezTo>
                <a:cubicBezTo>
                  <a:pt x="649891" y="4391241"/>
                  <a:pt x="627796" y="4412323"/>
                  <a:pt x="600152" y="4379381"/>
                </a:cubicBezTo>
                <a:cubicBezTo>
                  <a:pt x="605050" y="4396346"/>
                  <a:pt x="607336" y="4404263"/>
                  <a:pt x="609621" y="4412179"/>
                </a:cubicBezTo>
                <a:cubicBezTo>
                  <a:pt x="607168" y="4413868"/>
                  <a:pt x="604926" y="4415863"/>
                  <a:pt x="602474" y="4417551"/>
                </a:cubicBezTo>
                <a:cubicBezTo>
                  <a:pt x="587473" y="4401666"/>
                  <a:pt x="572990" y="4385876"/>
                  <a:pt x="555783" y="4367441"/>
                </a:cubicBezTo>
                <a:cubicBezTo>
                  <a:pt x="567081" y="4342494"/>
                  <a:pt x="579280" y="4315570"/>
                  <a:pt x="590979" y="4289893"/>
                </a:cubicBezTo>
                <a:cubicBezTo>
                  <a:pt x="583804" y="4279468"/>
                  <a:pt x="577050" y="4269655"/>
                  <a:pt x="570085" y="4259537"/>
                </a:cubicBezTo>
                <a:cubicBezTo>
                  <a:pt x="526061" y="4284866"/>
                  <a:pt x="506485" y="4280716"/>
                  <a:pt x="488809" y="4244529"/>
                </a:cubicBezTo>
                <a:cubicBezTo>
                  <a:pt x="512504" y="4206078"/>
                  <a:pt x="550262" y="4224827"/>
                  <a:pt x="585863" y="4223370"/>
                </a:cubicBezTo>
                <a:cubicBezTo>
                  <a:pt x="579819" y="4212618"/>
                  <a:pt x="576307" y="4205545"/>
                  <a:pt x="572277" y="4198377"/>
                </a:cubicBezTo>
                <a:cubicBezTo>
                  <a:pt x="566566" y="4203212"/>
                  <a:pt x="561871" y="4206895"/>
                  <a:pt x="556773" y="4211307"/>
                </a:cubicBezTo>
                <a:cubicBezTo>
                  <a:pt x="545062" y="4180504"/>
                  <a:pt x="539273" y="4179970"/>
                  <a:pt x="511369" y="4199176"/>
                </a:cubicBezTo>
                <a:cubicBezTo>
                  <a:pt x="500023" y="4206985"/>
                  <a:pt x="481375" y="4216658"/>
                  <a:pt x="472016" y="4212254"/>
                </a:cubicBezTo>
                <a:cubicBezTo>
                  <a:pt x="457768" y="4205340"/>
                  <a:pt x="445854" y="4188686"/>
                  <a:pt x="439021" y="4173506"/>
                </a:cubicBezTo>
                <a:cubicBezTo>
                  <a:pt x="433031" y="4159552"/>
                  <a:pt x="441032" y="4135066"/>
                  <a:pt x="432670" y="4128167"/>
                </a:cubicBezTo>
                <a:cubicBezTo>
                  <a:pt x="422638" y="4120160"/>
                  <a:pt x="401342" y="4125327"/>
                  <a:pt x="384816" y="4124953"/>
                </a:cubicBezTo>
                <a:cubicBezTo>
                  <a:pt x="382956" y="4124878"/>
                  <a:pt x="381096" y="4124802"/>
                  <a:pt x="379332" y="4124208"/>
                </a:cubicBezTo>
                <a:cubicBezTo>
                  <a:pt x="373215" y="4122544"/>
                  <a:pt x="361847" y="4121784"/>
                  <a:pt x="361289" y="4119004"/>
                </a:cubicBezTo>
                <a:cubicBezTo>
                  <a:pt x="359616" y="4110665"/>
                  <a:pt x="361125" y="4101040"/>
                  <a:pt x="363690" y="4092948"/>
                </a:cubicBezTo>
                <a:cubicBezTo>
                  <a:pt x="365069" y="4088384"/>
                  <a:pt x="371221" y="4085505"/>
                  <a:pt x="375821" y="4082340"/>
                </a:cubicBezTo>
                <a:cubicBezTo>
                  <a:pt x="392782" y="4070214"/>
                  <a:pt x="391491" y="4059805"/>
                  <a:pt x="371895" y="4054313"/>
                </a:cubicBezTo>
                <a:cubicBezTo>
                  <a:pt x="363707" y="4052266"/>
                  <a:pt x="353876" y="4057677"/>
                  <a:pt x="344883" y="4057087"/>
                </a:cubicBezTo>
                <a:cubicBezTo>
                  <a:pt x="335891" y="4056498"/>
                  <a:pt x="327166" y="4053014"/>
                  <a:pt x="318154" y="4051082"/>
                </a:cubicBezTo>
                <a:cubicBezTo>
                  <a:pt x="330755" y="4023430"/>
                  <a:pt x="296572" y="3988210"/>
                  <a:pt x="339485" y="3964549"/>
                </a:cubicBezTo>
                <a:cubicBezTo>
                  <a:pt x="325563" y="3958767"/>
                  <a:pt x="316839" y="3955282"/>
                  <a:pt x="307902" y="3951490"/>
                </a:cubicBezTo>
                <a:cubicBezTo>
                  <a:pt x="320817" y="3938082"/>
                  <a:pt x="332812" y="3925307"/>
                  <a:pt x="351513" y="3905206"/>
                </a:cubicBezTo>
                <a:cubicBezTo>
                  <a:pt x="310392" y="3910461"/>
                  <a:pt x="275639" y="3920373"/>
                  <a:pt x="253189" y="3882502"/>
                </a:cubicBezTo>
                <a:cubicBezTo>
                  <a:pt x="253590" y="3881773"/>
                  <a:pt x="256809" y="3875943"/>
                  <a:pt x="263053" y="3865319"/>
                </a:cubicBezTo>
                <a:cubicBezTo>
                  <a:pt x="237606" y="3855267"/>
                  <a:pt x="214653" y="3846211"/>
                  <a:pt x="190664" y="3836964"/>
                </a:cubicBezTo>
                <a:cubicBezTo>
                  <a:pt x="195527" y="3823675"/>
                  <a:pt x="200083" y="3810598"/>
                  <a:pt x="203165" y="3802602"/>
                </a:cubicBezTo>
                <a:cubicBezTo>
                  <a:pt x="237555" y="3796103"/>
                  <a:pt x="268859" y="3790373"/>
                  <a:pt x="300989" y="3784528"/>
                </a:cubicBezTo>
                <a:cubicBezTo>
                  <a:pt x="284531" y="3767838"/>
                  <a:pt x="273002" y="3756341"/>
                  <a:pt x="261263" y="3744538"/>
                </a:cubicBezTo>
                <a:cubicBezTo>
                  <a:pt x="239584" y="3751777"/>
                  <a:pt x="217307" y="3753553"/>
                  <a:pt x="195086" y="3752126"/>
                </a:cubicBezTo>
                <a:cubicBezTo>
                  <a:pt x="182682" y="3751174"/>
                  <a:pt x="162396" y="3747965"/>
                  <a:pt x="160131" y="3741390"/>
                </a:cubicBezTo>
                <a:cubicBezTo>
                  <a:pt x="156233" y="3729160"/>
                  <a:pt x="161362" y="3712977"/>
                  <a:pt x="166013" y="3699382"/>
                </a:cubicBezTo>
                <a:cubicBezTo>
                  <a:pt x="169362" y="3688490"/>
                  <a:pt x="177697" y="3679591"/>
                  <a:pt x="179709" y="3675947"/>
                </a:cubicBezTo>
                <a:cubicBezTo>
                  <a:pt x="164134" y="3663168"/>
                  <a:pt x="146991" y="3655986"/>
                  <a:pt x="144148" y="3645290"/>
                </a:cubicBezTo>
                <a:cubicBezTo>
                  <a:pt x="140230" y="3631720"/>
                  <a:pt x="146585" y="3614691"/>
                  <a:pt x="166119" y="3608929"/>
                </a:cubicBezTo>
                <a:cubicBezTo>
                  <a:pt x="178559" y="3605338"/>
                  <a:pt x="189694" y="3597222"/>
                  <a:pt x="201576" y="3590851"/>
                </a:cubicBezTo>
                <a:cubicBezTo>
                  <a:pt x="200732" y="3589625"/>
                  <a:pt x="200406" y="3588493"/>
                  <a:pt x="199869" y="3587055"/>
                </a:cubicBezTo>
                <a:cubicBezTo>
                  <a:pt x="181563" y="3591973"/>
                  <a:pt x="163562" y="3596680"/>
                  <a:pt x="144738" y="3601502"/>
                </a:cubicBezTo>
                <a:cubicBezTo>
                  <a:pt x="151126" y="3572703"/>
                  <a:pt x="149554" y="3571074"/>
                  <a:pt x="109695" y="3570942"/>
                </a:cubicBezTo>
                <a:cubicBezTo>
                  <a:pt x="109154" y="3562276"/>
                  <a:pt x="108708" y="3553094"/>
                  <a:pt x="108167" y="3544429"/>
                </a:cubicBezTo>
                <a:cubicBezTo>
                  <a:pt x="99537" y="3540426"/>
                  <a:pt x="91119" y="3536731"/>
                  <a:pt x="90179" y="3536022"/>
                </a:cubicBezTo>
                <a:cubicBezTo>
                  <a:pt x="82346" y="3516106"/>
                  <a:pt x="77297" y="3502862"/>
                  <a:pt x="71078" y="3487260"/>
                </a:cubicBezTo>
                <a:cubicBezTo>
                  <a:pt x="74793" y="3480183"/>
                  <a:pt x="80118" y="3470192"/>
                  <a:pt x="84638" y="3461658"/>
                </a:cubicBezTo>
                <a:cubicBezTo>
                  <a:pt x="91638" y="3467233"/>
                  <a:pt x="96875" y="3472215"/>
                  <a:pt x="103222" y="3475528"/>
                </a:cubicBezTo>
                <a:cubicBezTo>
                  <a:pt x="104162" y="3476236"/>
                  <a:pt x="112612" y="3468161"/>
                  <a:pt x="111979" y="3467241"/>
                </a:cubicBezTo>
                <a:cubicBezTo>
                  <a:pt x="108371" y="3460686"/>
                  <a:pt x="103939" y="3454247"/>
                  <a:pt x="98397" y="3449476"/>
                </a:cubicBezTo>
                <a:cubicBezTo>
                  <a:pt x="89918" y="3441754"/>
                  <a:pt x="74981" y="3437122"/>
                  <a:pt x="72369" y="3428076"/>
                </a:cubicBezTo>
                <a:cubicBezTo>
                  <a:pt x="61844" y="3393744"/>
                  <a:pt x="90753" y="3351705"/>
                  <a:pt x="126330" y="3341678"/>
                </a:cubicBezTo>
                <a:cubicBezTo>
                  <a:pt x="134457" y="3339699"/>
                  <a:pt x="145361" y="3329935"/>
                  <a:pt x="145568" y="3323014"/>
                </a:cubicBezTo>
                <a:cubicBezTo>
                  <a:pt x="146003" y="3310514"/>
                  <a:pt x="139516" y="3297805"/>
                  <a:pt x="136231" y="3285155"/>
                </a:cubicBezTo>
                <a:cubicBezTo>
                  <a:pt x="133125" y="3284581"/>
                  <a:pt x="130018" y="3284008"/>
                  <a:pt x="126913" y="3283434"/>
                </a:cubicBezTo>
                <a:cubicBezTo>
                  <a:pt x="127946" y="3353219"/>
                  <a:pt x="75677" y="3302881"/>
                  <a:pt x="55940" y="3322793"/>
                </a:cubicBezTo>
                <a:cubicBezTo>
                  <a:pt x="48052" y="3306080"/>
                  <a:pt x="41122" y="3291417"/>
                  <a:pt x="32908" y="3273572"/>
                </a:cubicBezTo>
                <a:cubicBezTo>
                  <a:pt x="45249" y="3263271"/>
                  <a:pt x="59028" y="3252431"/>
                  <a:pt x="74436" y="3240018"/>
                </a:cubicBezTo>
                <a:cubicBezTo>
                  <a:pt x="84758" y="3218905"/>
                  <a:pt x="96784" y="3194360"/>
                  <a:pt x="109616" y="3168355"/>
                </a:cubicBezTo>
                <a:cubicBezTo>
                  <a:pt x="98513" y="3164700"/>
                  <a:pt x="91151" y="3162537"/>
                  <a:pt x="84823" y="3160566"/>
                </a:cubicBezTo>
                <a:cubicBezTo>
                  <a:pt x="79021" y="3173146"/>
                  <a:pt x="73409" y="3184691"/>
                  <a:pt x="66993" y="3197692"/>
                </a:cubicBezTo>
                <a:cubicBezTo>
                  <a:pt x="57636" y="3193288"/>
                  <a:pt x="51383" y="3189456"/>
                  <a:pt x="44633" y="3186872"/>
                </a:cubicBezTo>
                <a:cubicBezTo>
                  <a:pt x="36849" y="3184096"/>
                  <a:pt x="28470" y="3183084"/>
                  <a:pt x="20378" y="3180520"/>
                </a:cubicBezTo>
                <a:cubicBezTo>
                  <a:pt x="1184" y="3174299"/>
                  <a:pt x="-5422" y="3153539"/>
                  <a:pt x="4749" y="3136146"/>
                </a:cubicBezTo>
                <a:cubicBezTo>
                  <a:pt x="9479" y="3127918"/>
                  <a:pt x="11181" y="3117258"/>
                  <a:pt x="11655" y="3107442"/>
                </a:cubicBezTo>
                <a:cubicBezTo>
                  <a:pt x="12774" y="3085432"/>
                  <a:pt x="6952" y="3061873"/>
                  <a:pt x="12846" y="3041549"/>
                </a:cubicBezTo>
                <a:cubicBezTo>
                  <a:pt x="22970" y="3007014"/>
                  <a:pt x="40456" y="2974644"/>
                  <a:pt x="55124" y="2940147"/>
                </a:cubicBezTo>
                <a:cubicBezTo>
                  <a:pt x="32572" y="2930361"/>
                  <a:pt x="26830" y="2912171"/>
                  <a:pt x="44134" y="2895290"/>
                </a:cubicBezTo>
                <a:cubicBezTo>
                  <a:pt x="62356" y="2877776"/>
                  <a:pt x="85414" y="2865973"/>
                  <a:pt x="105345" y="2852256"/>
                </a:cubicBezTo>
                <a:cubicBezTo>
                  <a:pt x="96378" y="2825439"/>
                  <a:pt x="79585" y="2827960"/>
                  <a:pt x="58634" y="2835601"/>
                </a:cubicBezTo>
                <a:cubicBezTo>
                  <a:pt x="34195" y="2844740"/>
                  <a:pt x="18124" y="2833206"/>
                  <a:pt x="18971" y="2806864"/>
                </a:cubicBezTo>
                <a:cubicBezTo>
                  <a:pt x="19387" y="2793022"/>
                  <a:pt x="26818" y="2778870"/>
                  <a:pt x="32504" y="2765465"/>
                </a:cubicBezTo>
                <a:cubicBezTo>
                  <a:pt x="36697" y="2755801"/>
                  <a:pt x="43595" y="2747439"/>
                  <a:pt x="50357" y="2736909"/>
                </a:cubicBezTo>
                <a:cubicBezTo>
                  <a:pt x="33233" y="2731072"/>
                  <a:pt x="19427" y="2726113"/>
                  <a:pt x="4586" y="2720964"/>
                </a:cubicBezTo>
                <a:cubicBezTo>
                  <a:pt x="6645" y="2699663"/>
                  <a:pt x="14518" y="2687466"/>
                  <a:pt x="37679" y="2689600"/>
                </a:cubicBezTo>
                <a:cubicBezTo>
                  <a:pt x="60839" y="2691735"/>
                  <a:pt x="67907" y="2680995"/>
                  <a:pt x="57371" y="2659778"/>
                </a:cubicBezTo>
                <a:cubicBezTo>
                  <a:pt x="51614" y="2647472"/>
                  <a:pt x="44322" y="2636223"/>
                  <a:pt x="38910" y="2626391"/>
                </a:cubicBezTo>
                <a:cubicBezTo>
                  <a:pt x="52515" y="2610701"/>
                  <a:pt x="64528" y="2599268"/>
                  <a:pt x="73724" y="2585709"/>
                </a:cubicBezTo>
                <a:cubicBezTo>
                  <a:pt x="80390" y="2575698"/>
                  <a:pt x="85615" y="2558996"/>
                  <a:pt x="67421" y="2557511"/>
                </a:cubicBezTo>
                <a:cubicBezTo>
                  <a:pt x="39716" y="2555340"/>
                  <a:pt x="35834" y="2537225"/>
                  <a:pt x="32083" y="2514048"/>
                </a:cubicBezTo>
                <a:cubicBezTo>
                  <a:pt x="71877" y="2502926"/>
                  <a:pt x="77442" y="2474243"/>
                  <a:pt x="68334" y="2438033"/>
                </a:cubicBezTo>
                <a:cubicBezTo>
                  <a:pt x="66586" y="2431553"/>
                  <a:pt x="70398" y="2423960"/>
                  <a:pt x="71123" y="2417134"/>
                </a:cubicBezTo>
                <a:cubicBezTo>
                  <a:pt x="72955" y="2401412"/>
                  <a:pt x="80422" y="2382716"/>
                  <a:pt x="74568" y="2370929"/>
                </a:cubicBezTo>
                <a:cubicBezTo>
                  <a:pt x="63821" y="2349404"/>
                  <a:pt x="70966" y="2336805"/>
                  <a:pt x="86086" y="2325946"/>
                </a:cubicBezTo>
                <a:cubicBezTo>
                  <a:pt x="102740" y="2314031"/>
                  <a:pt x="108044" y="2302698"/>
                  <a:pt x="92220" y="2286928"/>
                </a:cubicBezTo>
                <a:cubicBezTo>
                  <a:pt x="106416" y="2269474"/>
                  <a:pt x="124488" y="2255680"/>
                  <a:pt x="115118" y="2229592"/>
                </a:cubicBezTo>
                <a:cubicBezTo>
                  <a:pt x="113083" y="2224667"/>
                  <a:pt x="122470" y="2210072"/>
                  <a:pt x="128029" y="2208956"/>
                </a:cubicBezTo>
                <a:cubicBezTo>
                  <a:pt x="150994" y="2204900"/>
                  <a:pt x="174939" y="2204235"/>
                  <a:pt x="198252" y="2202651"/>
                </a:cubicBezTo>
                <a:cubicBezTo>
                  <a:pt x="226710" y="2178996"/>
                  <a:pt x="235276" y="2136948"/>
                  <a:pt x="269539" y="2107943"/>
                </a:cubicBezTo>
                <a:cubicBezTo>
                  <a:pt x="253511" y="2106322"/>
                  <a:pt x="242755" y="2105139"/>
                  <a:pt x="230139" y="2103880"/>
                </a:cubicBezTo>
                <a:cubicBezTo>
                  <a:pt x="250337" y="2052471"/>
                  <a:pt x="310377" y="2076672"/>
                  <a:pt x="337446" y="2035898"/>
                </a:cubicBezTo>
                <a:cubicBezTo>
                  <a:pt x="327665" y="2030881"/>
                  <a:pt x="318574" y="2023581"/>
                  <a:pt x="308431" y="2021975"/>
                </a:cubicBezTo>
                <a:cubicBezTo>
                  <a:pt x="293630" y="2019511"/>
                  <a:pt x="278063" y="2021186"/>
                  <a:pt x="263090" y="2021099"/>
                </a:cubicBezTo>
                <a:cubicBezTo>
                  <a:pt x="261657" y="1994067"/>
                  <a:pt x="275726" y="1988903"/>
                  <a:pt x="292920" y="1985654"/>
                </a:cubicBezTo>
                <a:cubicBezTo>
                  <a:pt x="300647" y="1984403"/>
                  <a:pt x="308524" y="1979434"/>
                  <a:pt x="314848" y="1974177"/>
                </a:cubicBezTo>
                <a:cubicBezTo>
                  <a:pt x="327284" y="1963358"/>
                  <a:pt x="338148" y="1950909"/>
                  <a:pt x="350067" y="1939995"/>
                </a:cubicBezTo>
                <a:cubicBezTo>
                  <a:pt x="359744" y="1931074"/>
                  <a:pt x="370054" y="1923074"/>
                  <a:pt x="378006" y="1916246"/>
                </a:cubicBezTo>
                <a:cubicBezTo>
                  <a:pt x="393919" y="1917042"/>
                  <a:pt x="411560" y="1922976"/>
                  <a:pt x="423654" y="1916911"/>
                </a:cubicBezTo>
                <a:cubicBezTo>
                  <a:pt x="433084" y="1912228"/>
                  <a:pt x="435279" y="1893093"/>
                  <a:pt x="439779" y="1883218"/>
                </a:cubicBezTo>
                <a:cubicBezTo>
                  <a:pt x="458261" y="1883150"/>
                  <a:pt x="481461" y="1887970"/>
                  <a:pt x="500878" y="1881384"/>
                </a:cubicBezTo>
                <a:cubicBezTo>
                  <a:pt x="510022" y="1878253"/>
                  <a:pt x="512041" y="1854269"/>
                  <a:pt x="520484" y="1831737"/>
                </a:cubicBezTo>
                <a:cubicBezTo>
                  <a:pt x="481279" y="1833867"/>
                  <a:pt x="448880" y="1835380"/>
                  <a:pt x="412147" y="1837163"/>
                </a:cubicBezTo>
                <a:cubicBezTo>
                  <a:pt x="429682" y="1821932"/>
                  <a:pt x="446200" y="1807851"/>
                  <a:pt x="463025" y="1793558"/>
                </a:cubicBezTo>
                <a:cubicBezTo>
                  <a:pt x="461105" y="1789457"/>
                  <a:pt x="458247" y="1784647"/>
                  <a:pt x="455272" y="1779011"/>
                </a:cubicBezTo>
                <a:cubicBezTo>
                  <a:pt x="470014" y="1777451"/>
                  <a:pt x="482590" y="1776026"/>
                  <a:pt x="501147" y="1774099"/>
                </a:cubicBezTo>
                <a:cubicBezTo>
                  <a:pt x="494103" y="1758611"/>
                  <a:pt x="488863" y="1746402"/>
                  <a:pt x="482567" y="1732659"/>
                </a:cubicBezTo>
                <a:cubicBezTo>
                  <a:pt x="488126" y="1731544"/>
                  <a:pt x="494224" y="1731866"/>
                  <a:pt x="498420" y="1729430"/>
                </a:cubicBezTo>
                <a:cubicBezTo>
                  <a:pt x="510093" y="1722752"/>
                  <a:pt x="528168" y="1716185"/>
                  <a:pt x="530809" y="1706234"/>
                </a:cubicBezTo>
                <a:cubicBezTo>
                  <a:pt x="535592" y="1687578"/>
                  <a:pt x="535369" y="1665588"/>
                  <a:pt x="529626" y="1647397"/>
                </a:cubicBezTo>
                <a:cubicBezTo>
                  <a:pt x="521926" y="1622420"/>
                  <a:pt x="530854" y="1611755"/>
                  <a:pt x="551171" y="1603195"/>
                </a:cubicBezTo>
                <a:cubicBezTo>
                  <a:pt x="553915" y="1607181"/>
                  <a:pt x="556448" y="1610861"/>
                  <a:pt x="559191" y="1614847"/>
                </a:cubicBezTo>
                <a:cubicBezTo>
                  <a:pt x="564575" y="1608882"/>
                  <a:pt x="569960" y="1602916"/>
                  <a:pt x="578602" y="1593805"/>
                </a:cubicBezTo>
                <a:cubicBezTo>
                  <a:pt x="558180" y="1588429"/>
                  <a:pt x="544087" y="1585023"/>
                  <a:pt x="529266" y="1581217"/>
                </a:cubicBezTo>
                <a:cubicBezTo>
                  <a:pt x="541368" y="1554811"/>
                  <a:pt x="587805" y="1559905"/>
                  <a:pt x="578642" y="1526896"/>
                </a:cubicBezTo>
                <a:cubicBezTo>
                  <a:pt x="593473" y="1510362"/>
                  <a:pt x="617696" y="1493689"/>
                  <a:pt x="615180" y="1484124"/>
                </a:cubicBezTo>
                <a:cubicBezTo>
                  <a:pt x="608073" y="1457382"/>
                  <a:pt x="617956" y="1441542"/>
                  <a:pt x="631078" y="1421213"/>
                </a:cubicBezTo>
                <a:cubicBezTo>
                  <a:pt x="641576" y="1404950"/>
                  <a:pt x="645188" y="1383935"/>
                  <a:pt x="654893" y="1356016"/>
                </a:cubicBezTo>
                <a:cubicBezTo>
                  <a:pt x="665339" y="1350183"/>
                  <a:pt x="685922" y="1338726"/>
                  <a:pt x="707946" y="1326732"/>
                </a:cubicBezTo>
                <a:cubicBezTo>
                  <a:pt x="706006" y="1321288"/>
                  <a:pt x="703836" y="1314197"/>
                  <a:pt x="701570" y="1307622"/>
                </a:cubicBezTo>
                <a:cubicBezTo>
                  <a:pt x="728386" y="1298654"/>
                  <a:pt x="753881" y="1256253"/>
                  <a:pt x="749075" y="1231543"/>
                </a:cubicBezTo>
                <a:cubicBezTo>
                  <a:pt x="786768" y="1197014"/>
                  <a:pt x="835470" y="1173886"/>
                  <a:pt x="858218" y="1120269"/>
                </a:cubicBezTo>
                <a:cubicBezTo>
                  <a:pt x="860078" y="1120345"/>
                  <a:pt x="867191" y="1119518"/>
                  <a:pt x="872292" y="1122332"/>
                </a:cubicBezTo>
                <a:cubicBezTo>
                  <a:pt x="897913" y="1137235"/>
                  <a:pt x="920077" y="1141863"/>
                  <a:pt x="940806" y="1112231"/>
                </a:cubicBezTo>
                <a:cubicBezTo>
                  <a:pt x="945959" y="1104617"/>
                  <a:pt x="963636" y="1106008"/>
                  <a:pt x="975252" y="1102532"/>
                </a:cubicBezTo>
                <a:cubicBezTo>
                  <a:pt x="981214" y="1100687"/>
                  <a:pt x="986829" y="1096371"/>
                  <a:pt x="993076" y="1092974"/>
                </a:cubicBezTo>
                <a:cubicBezTo>
                  <a:pt x="986478" y="1086670"/>
                  <a:pt x="982085" y="1082915"/>
                  <a:pt x="975487" y="1076611"/>
                </a:cubicBezTo>
                <a:cubicBezTo>
                  <a:pt x="986414" y="1075416"/>
                  <a:pt x="993316" y="1074282"/>
                  <a:pt x="1000946" y="1073549"/>
                </a:cubicBezTo>
                <a:cubicBezTo>
                  <a:pt x="998083" y="1061512"/>
                  <a:pt x="994013" y="1051659"/>
                  <a:pt x="993969" y="1041746"/>
                </a:cubicBezTo>
                <a:cubicBezTo>
                  <a:pt x="994308" y="1029764"/>
                  <a:pt x="994703" y="1014580"/>
                  <a:pt x="1001504" y="1006735"/>
                </a:cubicBezTo>
                <a:cubicBezTo>
                  <a:pt x="1026394" y="979211"/>
                  <a:pt x="1055158" y="955347"/>
                  <a:pt x="1092173" y="944782"/>
                </a:cubicBezTo>
                <a:cubicBezTo>
                  <a:pt x="1104096" y="941095"/>
                  <a:pt x="1116421" y="936679"/>
                  <a:pt x="1127807" y="931554"/>
                </a:cubicBezTo>
                <a:cubicBezTo>
                  <a:pt x="1142373" y="925143"/>
                  <a:pt x="1156402" y="917294"/>
                  <a:pt x="1170547" y="910270"/>
                </a:cubicBezTo>
                <a:cubicBezTo>
                  <a:pt x="1174574" y="910210"/>
                  <a:pt x="1178365" y="901273"/>
                  <a:pt x="1179918" y="901561"/>
                </a:cubicBezTo>
                <a:cubicBezTo>
                  <a:pt x="1196081" y="905348"/>
                  <a:pt x="1212476" y="910785"/>
                  <a:pt x="1230424" y="916507"/>
                </a:cubicBezTo>
                <a:cubicBezTo>
                  <a:pt x="1226892" y="908093"/>
                  <a:pt x="1223993" y="900598"/>
                  <a:pt x="1220462" y="892183"/>
                </a:cubicBezTo>
                <a:cubicBezTo>
                  <a:pt x="1236904" y="879963"/>
                  <a:pt x="1262096" y="879796"/>
                  <a:pt x="1267679" y="852454"/>
                </a:cubicBezTo>
                <a:cubicBezTo>
                  <a:pt x="1268826" y="846241"/>
                  <a:pt x="1290103" y="839731"/>
                  <a:pt x="1301377" y="841010"/>
                </a:cubicBezTo>
                <a:cubicBezTo>
                  <a:pt x="1311922" y="841886"/>
                  <a:pt x="1313729" y="852391"/>
                  <a:pt x="1309385" y="865775"/>
                </a:cubicBezTo>
                <a:cubicBezTo>
                  <a:pt x="1304848" y="880195"/>
                  <a:pt x="1329530" y="894389"/>
                  <a:pt x="1344097" y="887977"/>
                </a:cubicBezTo>
                <a:cubicBezTo>
                  <a:pt x="1365122" y="878475"/>
                  <a:pt x="1386552" y="868246"/>
                  <a:pt x="1403265" y="860357"/>
                </a:cubicBezTo>
                <a:cubicBezTo>
                  <a:pt x="1410522" y="841355"/>
                  <a:pt x="1416380" y="825573"/>
                  <a:pt x="1422947" y="808852"/>
                </a:cubicBezTo>
                <a:cubicBezTo>
                  <a:pt x="1397987" y="775871"/>
                  <a:pt x="1400448" y="753840"/>
                  <a:pt x="1433752" y="722785"/>
                </a:cubicBezTo>
                <a:cubicBezTo>
                  <a:pt x="1439557" y="717433"/>
                  <a:pt x="1444193" y="709723"/>
                  <a:pt x="1446969" y="701938"/>
                </a:cubicBezTo>
                <a:cubicBezTo>
                  <a:pt x="1453612" y="683357"/>
                  <a:pt x="1462078" y="669395"/>
                  <a:pt x="1485948" y="670590"/>
                </a:cubicBezTo>
                <a:cubicBezTo>
                  <a:pt x="1494729" y="670873"/>
                  <a:pt x="1504521" y="662779"/>
                  <a:pt x="1513223" y="657693"/>
                </a:cubicBezTo>
                <a:cubicBezTo>
                  <a:pt x="1522537" y="652185"/>
                  <a:pt x="1530700" y="645663"/>
                  <a:pt x="1542659" y="637431"/>
                </a:cubicBezTo>
                <a:cubicBezTo>
                  <a:pt x="1542736" y="635572"/>
                  <a:pt x="1541159" y="626716"/>
                  <a:pt x="1544472" y="620368"/>
                </a:cubicBezTo>
                <a:cubicBezTo>
                  <a:pt x="1566056" y="578850"/>
                  <a:pt x="1599977" y="554599"/>
                  <a:pt x="1646656" y="548228"/>
                </a:cubicBezTo>
                <a:cubicBezTo>
                  <a:pt x="1653252" y="547305"/>
                  <a:pt x="1659344" y="540399"/>
                  <a:pt x="1664538" y="535470"/>
                </a:cubicBezTo>
                <a:cubicBezTo>
                  <a:pt x="1694583" y="507559"/>
                  <a:pt x="1716685" y="466136"/>
                  <a:pt x="1765232" y="474297"/>
                </a:cubicBezTo>
                <a:cubicBezTo>
                  <a:pt x="1771234" y="475138"/>
                  <a:pt x="1777825" y="466986"/>
                  <a:pt x="1784726" y="465851"/>
                </a:cubicBezTo>
                <a:cubicBezTo>
                  <a:pt x="1795231" y="464043"/>
                  <a:pt x="1806083" y="464708"/>
                  <a:pt x="1816608" y="464243"/>
                </a:cubicBezTo>
                <a:cubicBezTo>
                  <a:pt x="1819080" y="463897"/>
                  <a:pt x="1821649" y="463033"/>
                  <a:pt x="1825042" y="462053"/>
                </a:cubicBezTo>
                <a:cubicBezTo>
                  <a:pt x="1820438" y="457990"/>
                  <a:pt x="1816563" y="454331"/>
                  <a:pt x="1809965" y="448027"/>
                </a:cubicBezTo>
                <a:cubicBezTo>
                  <a:pt x="1820431" y="443535"/>
                  <a:pt x="1827925" y="440636"/>
                  <a:pt x="1834998" y="437124"/>
                </a:cubicBezTo>
                <a:cubicBezTo>
                  <a:pt x="1861141" y="424553"/>
                  <a:pt x="1891793" y="416562"/>
                  <a:pt x="1911644" y="397475"/>
                </a:cubicBezTo>
                <a:cubicBezTo>
                  <a:pt x="1928852" y="381112"/>
                  <a:pt x="1941694" y="376792"/>
                  <a:pt x="1961925" y="383204"/>
                </a:cubicBezTo>
                <a:cubicBezTo>
                  <a:pt x="1970534" y="385864"/>
                  <a:pt x="1978837" y="388736"/>
                  <a:pt x="1989209" y="391989"/>
                </a:cubicBezTo>
                <a:cubicBezTo>
                  <a:pt x="1992986" y="354142"/>
                  <a:pt x="2016211" y="367531"/>
                  <a:pt x="2036304" y="371776"/>
                </a:cubicBezTo>
                <a:cubicBezTo>
                  <a:pt x="2043762" y="373421"/>
                  <a:pt x="2055097" y="378725"/>
                  <a:pt x="2058661" y="375369"/>
                </a:cubicBezTo>
                <a:cubicBezTo>
                  <a:pt x="2076195" y="360136"/>
                  <a:pt x="2092156" y="343277"/>
                  <a:pt x="2106965" y="325401"/>
                </a:cubicBezTo>
                <a:cubicBezTo>
                  <a:pt x="2141759" y="283377"/>
                  <a:pt x="2188729" y="282681"/>
                  <a:pt x="2236584" y="285897"/>
                </a:cubicBezTo>
                <a:cubicBezTo>
                  <a:pt x="2241645" y="286027"/>
                  <a:pt x="2246309" y="294116"/>
                  <a:pt x="2247881" y="295744"/>
                </a:cubicBezTo>
                <a:cubicBezTo>
                  <a:pt x="2261587" y="293992"/>
                  <a:pt x="2273280" y="288656"/>
                  <a:pt x="2282101" y="291623"/>
                </a:cubicBezTo>
                <a:cubicBezTo>
                  <a:pt x="2313643" y="301998"/>
                  <a:pt x="2329641" y="280593"/>
                  <a:pt x="2349743" y="264498"/>
                </a:cubicBezTo>
                <a:cubicBezTo>
                  <a:pt x="2361988" y="254713"/>
                  <a:pt x="2376325" y="246654"/>
                  <a:pt x="2390796" y="240761"/>
                </a:cubicBezTo>
                <a:cubicBezTo>
                  <a:pt x="2405268" y="234867"/>
                  <a:pt x="2424594" y="236026"/>
                  <a:pt x="2435918" y="226876"/>
                </a:cubicBezTo>
                <a:cubicBezTo>
                  <a:pt x="2452246" y="213830"/>
                  <a:pt x="2462051" y="192621"/>
                  <a:pt x="2477418" y="177524"/>
                </a:cubicBezTo>
                <a:cubicBezTo>
                  <a:pt x="2491464" y="163790"/>
                  <a:pt x="2508540" y="152489"/>
                  <a:pt x="2525003" y="141610"/>
                </a:cubicBezTo>
                <a:cubicBezTo>
                  <a:pt x="2528068" y="139500"/>
                  <a:pt x="2537789" y="140491"/>
                  <a:pt x="2539689" y="143251"/>
                </a:cubicBezTo>
                <a:cubicBezTo>
                  <a:pt x="2554271" y="165751"/>
                  <a:pt x="2563387" y="146824"/>
                  <a:pt x="2573852" y="142332"/>
                </a:cubicBezTo>
                <a:cubicBezTo>
                  <a:pt x="2591051" y="146311"/>
                  <a:pt x="2609517" y="152129"/>
                  <a:pt x="2625772" y="148171"/>
                </a:cubicBezTo>
                <a:cubicBezTo>
                  <a:pt x="2646763" y="143213"/>
                  <a:pt x="2662509" y="118819"/>
                  <a:pt x="2688819" y="131439"/>
                </a:cubicBezTo>
                <a:cubicBezTo>
                  <a:pt x="2690276" y="132244"/>
                  <a:pt x="2693746" y="129403"/>
                  <a:pt x="2695891" y="127927"/>
                </a:cubicBezTo>
                <a:cubicBezTo>
                  <a:pt x="2707142" y="120635"/>
                  <a:pt x="2717527" y="110776"/>
                  <a:pt x="2729546" y="106570"/>
                </a:cubicBezTo>
                <a:cubicBezTo>
                  <a:pt x="2749576" y="99562"/>
                  <a:pt x="2775895" y="91841"/>
                  <a:pt x="2791393" y="106481"/>
                </a:cubicBezTo>
                <a:cubicBezTo>
                  <a:pt x="2820395" y="133517"/>
                  <a:pt x="2851859" y="138522"/>
                  <a:pt x="2888245" y="134266"/>
                </a:cubicBezTo>
                <a:cubicBezTo>
                  <a:pt x="2889375" y="133940"/>
                  <a:pt x="2890853" y="136086"/>
                  <a:pt x="2892943" y="137811"/>
                </a:cubicBezTo>
                <a:cubicBezTo>
                  <a:pt x="2891087" y="144963"/>
                  <a:pt x="2888925" y="152325"/>
                  <a:pt x="2887854" y="156678"/>
                </a:cubicBezTo>
                <a:cubicBezTo>
                  <a:pt x="2926517" y="145883"/>
                  <a:pt x="2964357" y="135204"/>
                  <a:pt x="3002311" y="125349"/>
                </a:cubicBezTo>
                <a:cubicBezTo>
                  <a:pt x="3007142" y="123832"/>
                  <a:pt x="3013163" y="126014"/>
                  <a:pt x="3018551" y="127276"/>
                </a:cubicBezTo>
                <a:cubicBezTo>
                  <a:pt x="3039489" y="132748"/>
                  <a:pt x="3060140" y="139774"/>
                  <a:pt x="3081365" y="143692"/>
                </a:cubicBezTo>
                <a:cubicBezTo>
                  <a:pt x="3106426" y="148586"/>
                  <a:pt x="3147344" y="122683"/>
                  <a:pt x="3158662" y="99077"/>
                </a:cubicBezTo>
                <a:cubicBezTo>
                  <a:pt x="3161573" y="93458"/>
                  <a:pt x="3171772" y="91861"/>
                  <a:pt x="3178422" y="87736"/>
                </a:cubicBezTo>
                <a:cubicBezTo>
                  <a:pt x="3187218" y="82134"/>
                  <a:pt x="3195076" y="75822"/>
                  <a:pt x="3203661" y="69912"/>
                </a:cubicBezTo>
                <a:cubicBezTo>
                  <a:pt x="3215157" y="58384"/>
                  <a:pt x="3228438" y="48791"/>
                  <a:pt x="3242584" y="41766"/>
                </a:cubicBezTo>
                <a:cubicBezTo>
                  <a:pt x="3272618" y="26969"/>
                  <a:pt x="3302672" y="13514"/>
                  <a:pt x="3333455" y="461"/>
                </a:cubicBezTo>
                <a:close/>
                <a:moveTo>
                  <a:pt x="4442157" y="183353"/>
                </a:moveTo>
                <a:cubicBezTo>
                  <a:pt x="4430295" y="186716"/>
                  <a:pt x="4420039" y="198408"/>
                  <a:pt x="4407857" y="219445"/>
                </a:cubicBezTo>
                <a:cubicBezTo>
                  <a:pt x="4433944" y="244872"/>
                  <a:pt x="4452386" y="242120"/>
                  <a:pt x="4467439" y="212780"/>
                </a:cubicBezTo>
                <a:cubicBezTo>
                  <a:pt x="4470752" y="206433"/>
                  <a:pt x="4479780" y="202478"/>
                  <a:pt x="4486103" y="197222"/>
                </a:cubicBezTo>
                <a:cubicBezTo>
                  <a:pt x="4467491" y="184952"/>
                  <a:pt x="4454020" y="179989"/>
                  <a:pt x="4442157" y="183353"/>
                </a:cubicBezTo>
                <a:close/>
                <a:moveTo>
                  <a:pt x="3710590" y="233905"/>
                </a:moveTo>
                <a:cubicBezTo>
                  <a:pt x="3684638" y="245441"/>
                  <a:pt x="3658530" y="253470"/>
                  <a:pt x="3650111" y="284570"/>
                </a:cubicBezTo>
                <a:cubicBezTo>
                  <a:pt x="3648542" y="290169"/>
                  <a:pt x="3638710" y="295581"/>
                  <a:pt x="3631713" y="297233"/>
                </a:cubicBezTo>
                <a:cubicBezTo>
                  <a:pt x="3602384" y="303864"/>
                  <a:pt x="3573860" y="309035"/>
                  <a:pt x="3578080" y="349966"/>
                </a:cubicBezTo>
                <a:cubicBezTo>
                  <a:pt x="3578772" y="354911"/>
                  <a:pt x="3572660" y="360473"/>
                  <a:pt x="3569040" y="367033"/>
                </a:cubicBezTo>
                <a:cubicBezTo>
                  <a:pt x="3606643" y="382273"/>
                  <a:pt x="3629370" y="362112"/>
                  <a:pt x="3652153" y="338748"/>
                </a:cubicBezTo>
                <a:cubicBezTo>
                  <a:pt x="3661913" y="342424"/>
                  <a:pt x="3671885" y="346406"/>
                  <a:pt x="3683621" y="350983"/>
                </a:cubicBezTo>
                <a:cubicBezTo>
                  <a:pt x="3681821" y="354933"/>
                  <a:pt x="3679713" y="359095"/>
                  <a:pt x="3680116" y="358366"/>
                </a:cubicBezTo>
                <a:cubicBezTo>
                  <a:pt x="3693018" y="358071"/>
                  <a:pt x="3708086" y="357641"/>
                  <a:pt x="3730689" y="356996"/>
                </a:cubicBezTo>
                <a:cubicBezTo>
                  <a:pt x="3708386" y="377771"/>
                  <a:pt x="3692445" y="395973"/>
                  <a:pt x="3714867" y="418048"/>
                </a:cubicBezTo>
                <a:cubicBezTo>
                  <a:pt x="3719164" y="422321"/>
                  <a:pt x="3730589" y="419880"/>
                  <a:pt x="3743722" y="421234"/>
                </a:cubicBezTo>
                <a:cubicBezTo>
                  <a:pt x="3748927" y="437988"/>
                  <a:pt x="3756185" y="461009"/>
                  <a:pt x="3762370" y="481154"/>
                </a:cubicBezTo>
                <a:cubicBezTo>
                  <a:pt x="3796167" y="476421"/>
                  <a:pt x="3833567" y="471014"/>
                  <a:pt x="3873135" y="465471"/>
                </a:cubicBezTo>
                <a:cubicBezTo>
                  <a:pt x="3873812" y="476303"/>
                  <a:pt x="3874755" y="484239"/>
                  <a:pt x="3875779" y="497544"/>
                </a:cubicBezTo>
                <a:cubicBezTo>
                  <a:pt x="3921121" y="463625"/>
                  <a:pt x="3968602" y="448568"/>
                  <a:pt x="4019463" y="445647"/>
                </a:cubicBezTo>
                <a:cubicBezTo>
                  <a:pt x="4020326" y="448215"/>
                  <a:pt x="4021402" y="451090"/>
                  <a:pt x="4022266" y="453660"/>
                </a:cubicBezTo>
                <a:cubicBezTo>
                  <a:pt x="4017244" y="456212"/>
                  <a:pt x="4011915" y="458975"/>
                  <a:pt x="4005055" y="462793"/>
                </a:cubicBezTo>
                <a:cubicBezTo>
                  <a:pt x="4011653" y="469098"/>
                  <a:pt x="4017101" y="474385"/>
                  <a:pt x="4018674" y="476015"/>
                </a:cubicBezTo>
                <a:cubicBezTo>
                  <a:pt x="4030385" y="472022"/>
                  <a:pt x="4041022" y="465152"/>
                  <a:pt x="4050436" y="466354"/>
                </a:cubicBezTo>
                <a:cubicBezTo>
                  <a:pt x="4067711" y="468474"/>
                  <a:pt x="4079833" y="478206"/>
                  <a:pt x="4074149" y="498839"/>
                </a:cubicBezTo>
                <a:cubicBezTo>
                  <a:pt x="4073555" y="500603"/>
                  <a:pt x="4073480" y="502461"/>
                  <a:pt x="4073404" y="504322"/>
                </a:cubicBezTo>
                <a:cubicBezTo>
                  <a:pt x="4073774" y="515364"/>
                  <a:pt x="4059386" y="533853"/>
                  <a:pt x="4078827" y="535838"/>
                </a:cubicBezTo>
                <a:cubicBezTo>
                  <a:pt x="4093303" y="537171"/>
                  <a:pt x="4113927" y="528399"/>
                  <a:pt x="4123564" y="516795"/>
                </a:cubicBezTo>
                <a:cubicBezTo>
                  <a:pt x="4142033" y="495045"/>
                  <a:pt x="4152469" y="467528"/>
                  <a:pt x="4186975" y="461853"/>
                </a:cubicBezTo>
                <a:cubicBezTo>
                  <a:pt x="4196348" y="460373"/>
                  <a:pt x="4218733" y="444966"/>
                  <a:pt x="4202578" y="420838"/>
                </a:cubicBezTo>
                <a:cubicBezTo>
                  <a:pt x="4197512" y="413478"/>
                  <a:pt x="4206551" y="396411"/>
                  <a:pt x="4209268" y="384599"/>
                </a:cubicBezTo>
                <a:cubicBezTo>
                  <a:pt x="4176064" y="387569"/>
                  <a:pt x="4144413" y="390826"/>
                  <a:pt x="4112014" y="392339"/>
                </a:cubicBezTo>
                <a:cubicBezTo>
                  <a:pt x="4094684" y="393421"/>
                  <a:pt x="4077803" y="376118"/>
                  <a:pt x="4058716" y="391063"/>
                </a:cubicBezTo>
                <a:cubicBezTo>
                  <a:pt x="4056876" y="392329"/>
                  <a:pt x="4039136" y="379685"/>
                  <a:pt x="4039805" y="376062"/>
                </a:cubicBezTo>
                <a:cubicBezTo>
                  <a:pt x="4042884" y="360838"/>
                  <a:pt x="4042971" y="345865"/>
                  <a:pt x="4025449" y="347983"/>
                </a:cubicBezTo>
                <a:cubicBezTo>
                  <a:pt x="4010094" y="349966"/>
                  <a:pt x="3994455" y="360729"/>
                  <a:pt x="3982115" y="371031"/>
                </a:cubicBezTo>
                <a:cubicBezTo>
                  <a:pt x="3971307" y="380278"/>
                  <a:pt x="3965006" y="394104"/>
                  <a:pt x="3956616" y="406206"/>
                </a:cubicBezTo>
                <a:cubicBezTo>
                  <a:pt x="3954008" y="404386"/>
                  <a:pt x="3951304" y="403083"/>
                  <a:pt x="3948695" y="401264"/>
                </a:cubicBezTo>
                <a:cubicBezTo>
                  <a:pt x="3951606" y="395645"/>
                  <a:pt x="3954000" y="389930"/>
                  <a:pt x="3957716" y="382854"/>
                </a:cubicBezTo>
                <a:cubicBezTo>
                  <a:pt x="3942046" y="370592"/>
                  <a:pt x="3925054" y="359692"/>
                  <a:pt x="3911415" y="345130"/>
                </a:cubicBezTo>
                <a:cubicBezTo>
                  <a:pt x="3905007" y="337790"/>
                  <a:pt x="3905116" y="324159"/>
                  <a:pt x="3901082" y="309764"/>
                </a:cubicBezTo>
                <a:cubicBezTo>
                  <a:pt x="3877885" y="312172"/>
                  <a:pt x="3872339" y="300174"/>
                  <a:pt x="3883445" y="276260"/>
                </a:cubicBezTo>
                <a:cubicBezTo>
                  <a:pt x="3886643" y="269088"/>
                  <a:pt x="3882976" y="258508"/>
                  <a:pt x="3876183" y="246011"/>
                </a:cubicBezTo>
                <a:cubicBezTo>
                  <a:pt x="3865418" y="265170"/>
                  <a:pt x="3854865" y="284635"/>
                  <a:pt x="3845710" y="300878"/>
                </a:cubicBezTo>
                <a:cubicBezTo>
                  <a:pt x="3839068" y="284662"/>
                  <a:pt x="3836567" y="269211"/>
                  <a:pt x="3827953" y="259323"/>
                </a:cubicBezTo>
                <a:cubicBezTo>
                  <a:pt x="3813776" y="243322"/>
                  <a:pt x="3802296" y="248965"/>
                  <a:pt x="3785070" y="263985"/>
                </a:cubicBezTo>
                <a:cubicBezTo>
                  <a:pt x="3760597" y="284895"/>
                  <a:pt x="3728453" y="296626"/>
                  <a:pt x="3699148" y="311825"/>
                </a:cubicBezTo>
                <a:cubicBezTo>
                  <a:pt x="3697001" y="313303"/>
                  <a:pt x="3688372" y="309301"/>
                  <a:pt x="3688236" y="307134"/>
                </a:cubicBezTo>
                <a:cubicBezTo>
                  <a:pt x="3687428" y="301365"/>
                  <a:pt x="3688575" y="295152"/>
                  <a:pt x="3690662" y="289649"/>
                </a:cubicBezTo>
                <a:cubicBezTo>
                  <a:pt x="3697726" y="271681"/>
                  <a:pt x="3705827" y="253904"/>
                  <a:pt x="3710590" y="233905"/>
                </a:cubicBezTo>
                <a:close/>
                <a:moveTo>
                  <a:pt x="4582496" y="263734"/>
                </a:moveTo>
                <a:cubicBezTo>
                  <a:pt x="4610567" y="269720"/>
                  <a:pt x="4632137" y="310909"/>
                  <a:pt x="4670422" y="274616"/>
                </a:cubicBezTo>
                <a:cubicBezTo>
                  <a:pt x="4638768" y="270645"/>
                  <a:pt x="4610737" y="267343"/>
                  <a:pt x="4582496" y="263734"/>
                </a:cubicBezTo>
                <a:close/>
                <a:moveTo>
                  <a:pt x="4248661" y="374206"/>
                </a:moveTo>
                <a:cubicBezTo>
                  <a:pt x="4236244" y="386367"/>
                  <a:pt x="4223520" y="398741"/>
                  <a:pt x="4211104" y="410901"/>
                </a:cubicBezTo>
                <a:cubicBezTo>
                  <a:pt x="4213004" y="413662"/>
                  <a:pt x="4214384" y="416325"/>
                  <a:pt x="4216284" y="419086"/>
                </a:cubicBezTo>
                <a:cubicBezTo>
                  <a:pt x="4227327" y="418715"/>
                  <a:pt x="4238581" y="418651"/>
                  <a:pt x="4252307" y="418242"/>
                </a:cubicBezTo>
                <a:cubicBezTo>
                  <a:pt x="4238647" y="437133"/>
                  <a:pt x="4225583" y="454260"/>
                  <a:pt x="4215562" y="467935"/>
                </a:cubicBezTo>
                <a:cubicBezTo>
                  <a:pt x="4220461" y="484900"/>
                  <a:pt x="4224821" y="500426"/>
                  <a:pt x="4229180" y="515953"/>
                </a:cubicBezTo>
                <a:cubicBezTo>
                  <a:pt x="4260185" y="524890"/>
                  <a:pt x="4286887" y="515097"/>
                  <a:pt x="4309419" y="488744"/>
                </a:cubicBezTo>
                <a:cubicBezTo>
                  <a:pt x="4307500" y="484642"/>
                  <a:pt x="4304621" y="478490"/>
                  <a:pt x="4302068" y="473468"/>
                </a:cubicBezTo>
                <a:cubicBezTo>
                  <a:pt x="4315134" y="456341"/>
                  <a:pt x="4328316" y="440038"/>
                  <a:pt x="4339522" y="422835"/>
                </a:cubicBezTo>
                <a:cubicBezTo>
                  <a:pt x="4341437" y="419709"/>
                  <a:pt x="4336292" y="406982"/>
                  <a:pt x="4332247" y="405699"/>
                </a:cubicBezTo>
                <a:cubicBezTo>
                  <a:pt x="4319687" y="401239"/>
                  <a:pt x="4306055" y="401131"/>
                  <a:pt x="4292691" y="398128"/>
                </a:cubicBezTo>
                <a:cubicBezTo>
                  <a:pt x="4279327" y="395125"/>
                  <a:pt x="4266249" y="390570"/>
                  <a:pt x="4252981" y="387049"/>
                </a:cubicBezTo>
                <a:cubicBezTo>
                  <a:pt x="4251368" y="382737"/>
                  <a:pt x="4250273" y="378519"/>
                  <a:pt x="4248661" y="374206"/>
                </a:cubicBezTo>
                <a:close/>
                <a:moveTo>
                  <a:pt x="4437309" y="409305"/>
                </a:moveTo>
                <a:cubicBezTo>
                  <a:pt x="4402619" y="430470"/>
                  <a:pt x="4373354" y="448354"/>
                  <a:pt x="4343169" y="466870"/>
                </a:cubicBezTo>
                <a:cubicBezTo>
                  <a:pt x="4327355" y="507580"/>
                  <a:pt x="4309549" y="553276"/>
                  <a:pt x="4291839" y="598454"/>
                </a:cubicBezTo>
                <a:cubicBezTo>
                  <a:pt x="4317608" y="602409"/>
                  <a:pt x="4355101" y="589256"/>
                  <a:pt x="4350589" y="577449"/>
                </a:cubicBezTo>
                <a:cubicBezTo>
                  <a:pt x="4345540" y="564203"/>
                  <a:pt x="4370106" y="542776"/>
                  <a:pt x="4338738" y="537252"/>
                </a:cubicBezTo>
                <a:cubicBezTo>
                  <a:pt x="4359089" y="516920"/>
                  <a:pt x="4383121" y="501281"/>
                  <a:pt x="4394766" y="478807"/>
                </a:cubicBezTo>
                <a:cubicBezTo>
                  <a:pt x="4406410" y="456330"/>
                  <a:pt x="4439304" y="446344"/>
                  <a:pt x="4437309" y="409305"/>
                </a:cubicBezTo>
                <a:close/>
                <a:moveTo>
                  <a:pt x="4480209" y="433554"/>
                </a:moveTo>
                <a:cubicBezTo>
                  <a:pt x="4459728" y="458948"/>
                  <a:pt x="4441146" y="487102"/>
                  <a:pt x="4409137" y="501000"/>
                </a:cubicBezTo>
                <a:cubicBezTo>
                  <a:pt x="4416767" y="500267"/>
                  <a:pt x="4424186" y="499228"/>
                  <a:pt x="4434595" y="497938"/>
                </a:cubicBezTo>
                <a:cubicBezTo>
                  <a:pt x="4410343" y="533610"/>
                  <a:pt x="4387911" y="566674"/>
                  <a:pt x="4361436" y="605683"/>
                </a:cubicBezTo>
                <a:cubicBezTo>
                  <a:pt x="4395481" y="596712"/>
                  <a:pt x="4426207" y="586860"/>
                  <a:pt x="4456049" y="607894"/>
                </a:cubicBezTo>
                <a:cubicBezTo>
                  <a:pt x="4451585" y="613226"/>
                  <a:pt x="4447332" y="618867"/>
                  <a:pt x="4443175" y="623987"/>
                </a:cubicBezTo>
                <a:cubicBezTo>
                  <a:pt x="4444230" y="625521"/>
                  <a:pt x="4445190" y="627571"/>
                  <a:pt x="4446246" y="629104"/>
                </a:cubicBezTo>
                <a:cubicBezTo>
                  <a:pt x="4461616" y="621235"/>
                  <a:pt x="4476777" y="613060"/>
                  <a:pt x="4499834" y="601258"/>
                </a:cubicBezTo>
                <a:cubicBezTo>
                  <a:pt x="4497125" y="627524"/>
                  <a:pt x="4494971" y="649343"/>
                  <a:pt x="4492167" y="676127"/>
                </a:cubicBezTo>
                <a:cubicBezTo>
                  <a:pt x="4520990" y="656288"/>
                  <a:pt x="4547054" y="638349"/>
                  <a:pt x="4574038" y="619776"/>
                </a:cubicBezTo>
                <a:cubicBezTo>
                  <a:pt x="4571514" y="630551"/>
                  <a:pt x="4569507" y="641424"/>
                  <a:pt x="4566026" y="657376"/>
                </a:cubicBezTo>
                <a:cubicBezTo>
                  <a:pt x="4587725" y="651479"/>
                  <a:pt x="4605418" y="646983"/>
                  <a:pt x="4622900" y="642181"/>
                </a:cubicBezTo>
                <a:cubicBezTo>
                  <a:pt x="4624799" y="644941"/>
                  <a:pt x="4626181" y="647605"/>
                  <a:pt x="4628080" y="650365"/>
                </a:cubicBezTo>
                <a:cubicBezTo>
                  <a:pt x="4618021" y="661355"/>
                  <a:pt x="4607233" y="671944"/>
                  <a:pt x="4597902" y="683337"/>
                </a:cubicBezTo>
                <a:cubicBezTo>
                  <a:pt x="4593343" y="689187"/>
                  <a:pt x="4590875" y="696761"/>
                  <a:pt x="4587867" y="702897"/>
                </a:cubicBezTo>
                <a:cubicBezTo>
                  <a:pt x="4616352" y="695041"/>
                  <a:pt x="4639911" y="689220"/>
                  <a:pt x="4662510" y="681347"/>
                </a:cubicBezTo>
                <a:cubicBezTo>
                  <a:pt x="4670216" y="678755"/>
                  <a:pt x="4680239" y="672308"/>
                  <a:pt x="4682613" y="665252"/>
                </a:cubicBezTo>
                <a:cubicBezTo>
                  <a:pt x="4696702" y="626632"/>
                  <a:pt x="4700247" y="587137"/>
                  <a:pt x="4686076" y="543566"/>
                </a:cubicBezTo>
                <a:cubicBezTo>
                  <a:pt x="4675956" y="550531"/>
                  <a:pt x="4666758" y="556863"/>
                  <a:pt x="4657559" y="563194"/>
                </a:cubicBezTo>
                <a:cubicBezTo>
                  <a:pt x="4657116" y="561239"/>
                  <a:pt x="4656885" y="559591"/>
                  <a:pt x="4656444" y="557635"/>
                </a:cubicBezTo>
                <a:cubicBezTo>
                  <a:pt x="4634629" y="562709"/>
                  <a:pt x="4613121" y="567571"/>
                  <a:pt x="4588220" y="573412"/>
                </a:cubicBezTo>
                <a:cubicBezTo>
                  <a:pt x="4589710" y="562445"/>
                  <a:pt x="4590434" y="555619"/>
                  <a:pt x="4591370" y="549100"/>
                </a:cubicBezTo>
                <a:cubicBezTo>
                  <a:pt x="4575876" y="541689"/>
                  <a:pt x="4557394" y="576554"/>
                  <a:pt x="4547864" y="539729"/>
                </a:cubicBezTo>
                <a:cubicBezTo>
                  <a:pt x="4537363" y="548764"/>
                  <a:pt x="4529929" y="555690"/>
                  <a:pt x="4522282" y="562308"/>
                </a:cubicBezTo>
                <a:cubicBezTo>
                  <a:pt x="4520825" y="561504"/>
                  <a:pt x="4518850" y="560603"/>
                  <a:pt x="4516875" y="559703"/>
                </a:cubicBezTo>
                <a:cubicBezTo>
                  <a:pt x="4523729" y="541429"/>
                  <a:pt x="4530583" y="523154"/>
                  <a:pt x="4537437" y="504880"/>
                </a:cubicBezTo>
                <a:cubicBezTo>
                  <a:pt x="4534732" y="503578"/>
                  <a:pt x="4531818" y="501970"/>
                  <a:pt x="4529113" y="500667"/>
                </a:cubicBezTo>
                <a:cubicBezTo>
                  <a:pt x="4520663" y="508743"/>
                  <a:pt x="4512002" y="516512"/>
                  <a:pt x="4503034" y="524493"/>
                </a:cubicBezTo>
                <a:cubicBezTo>
                  <a:pt x="4463009" y="499169"/>
                  <a:pt x="4465339" y="482201"/>
                  <a:pt x="4513843" y="445653"/>
                </a:cubicBezTo>
                <a:cubicBezTo>
                  <a:pt x="4502530" y="441690"/>
                  <a:pt x="4492041" y="437612"/>
                  <a:pt x="4480209" y="433554"/>
                </a:cubicBezTo>
                <a:close/>
                <a:moveTo>
                  <a:pt x="3492316" y="262127"/>
                </a:moveTo>
                <a:cubicBezTo>
                  <a:pt x="3477657" y="276284"/>
                  <a:pt x="3465090" y="292165"/>
                  <a:pt x="3449149" y="310367"/>
                </a:cubicBezTo>
                <a:cubicBezTo>
                  <a:pt x="3479138" y="320455"/>
                  <a:pt x="3514437" y="291640"/>
                  <a:pt x="3509460" y="269307"/>
                </a:cubicBezTo>
                <a:cubicBezTo>
                  <a:pt x="3508575" y="265398"/>
                  <a:pt x="3494251" y="260344"/>
                  <a:pt x="3492316" y="262127"/>
                </a:cubicBezTo>
                <a:close/>
                <a:moveTo>
                  <a:pt x="1791176" y="1277539"/>
                </a:moveTo>
                <a:cubicBezTo>
                  <a:pt x="1760641" y="1286354"/>
                  <a:pt x="1755245" y="1305433"/>
                  <a:pt x="1763292" y="1332882"/>
                </a:cubicBezTo>
                <a:cubicBezTo>
                  <a:pt x="1753341" y="1330241"/>
                  <a:pt x="1747088" y="1326411"/>
                  <a:pt x="1742544" y="1326375"/>
                </a:cubicBezTo>
                <a:cubicBezTo>
                  <a:pt x="1729375" y="1329565"/>
                  <a:pt x="1704774" y="1320740"/>
                  <a:pt x="1712976" y="1351697"/>
                </a:cubicBezTo>
                <a:cubicBezTo>
                  <a:pt x="1714187" y="1356739"/>
                  <a:pt x="1702555" y="1366101"/>
                  <a:pt x="1695617" y="1371779"/>
                </a:cubicBezTo>
                <a:cubicBezTo>
                  <a:pt x="1675419" y="1388392"/>
                  <a:pt x="1655106" y="1404181"/>
                  <a:pt x="1634696" y="1420488"/>
                </a:cubicBezTo>
                <a:cubicBezTo>
                  <a:pt x="1636174" y="1422636"/>
                  <a:pt x="1637440" y="1424475"/>
                  <a:pt x="1638707" y="1426315"/>
                </a:cubicBezTo>
                <a:cubicBezTo>
                  <a:pt x="1649172" y="1421823"/>
                  <a:pt x="1659638" y="1417332"/>
                  <a:pt x="1667438" y="1414221"/>
                </a:cubicBezTo>
                <a:cubicBezTo>
                  <a:pt x="1675399" y="1421848"/>
                  <a:pt x="1682208" y="1428458"/>
                  <a:pt x="1690379" y="1436391"/>
                </a:cubicBezTo>
                <a:cubicBezTo>
                  <a:pt x="1683076" y="1438255"/>
                  <a:pt x="1675255" y="1440022"/>
                  <a:pt x="1666303" y="1442116"/>
                </a:cubicBezTo>
                <a:cubicBezTo>
                  <a:pt x="1670448" y="1450109"/>
                  <a:pt x="1674593" y="1458102"/>
                  <a:pt x="1679584" y="1467320"/>
                </a:cubicBezTo>
                <a:cubicBezTo>
                  <a:pt x="1695683" y="1459854"/>
                  <a:pt x="1710959" y="1452503"/>
                  <a:pt x="1727673" y="1444615"/>
                </a:cubicBezTo>
                <a:cubicBezTo>
                  <a:pt x="1728569" y="1435412"/>
                  <a:pt x="1730155" y="1423927"/>
                  <a:pt x="1731433" y="1412653"/>
                </a:cubicBezTo>
                <a:cubicBezTo>
                  <a:pt x="1733177" y="1411905"/>
                  <a:pt x="1734826" y="1411674"/>
                  <a:pt x="1736781" y="1411232"/>
                </a:cubicBezTo>
                <a:cubicBezTo>
                  <a:pt x="1740122" y="1420682"/>
                  <a:pt x="1743463" y="1430132"/>
                  <a:pt x="1747226" y="1440195"/>
                </a:cubicBezTo>
                <a:cubicBezTo>
                  <a:pt x="1762537" y="1428300"/>
                  <a:pt x="1777543" y="1416617"/>
                  <a:pt x="1793775" y="1404089"/>
                </a:cubicBezTo>
                <a:cubicBezTo>
                  <a:pt x="1797916" y="1404854"/>
                  <a:pt x="1806199" y="1406384"/>
                  <a:pt x="1814482" y="1407912"/>
                </a:cubicBezTo>
                <a:cubicBezTo>
                  <a:pt x="1811161" y="1399805"/>
                  <a:pt x="1808147" y="1391485"/>
                  <a:pt x="1803694" y="1383704"/>
                </a:cubicBezTo>
                <a:cubicBezTo>
                  <a:pt x="1799991" y="1377667"/>
                  <a:pt x="1794448" y="1372896"/>
                  <a:pt x="1787619" y="1364944"/>
                </a:cubicBezTo>
                <a:cubicBezTo>
                  <a:pt x="1801748" y="1363805"/>
                  <a:pt x="1812157" y="1362515"/>
                  <a:pt x="1822778" y="1361532"/>
                </a:cubicBezTo>
                <a:cubicBezTo>
                  <a:pt x="1823372" y="1359768"/>
                  <a:pt x="1823657" y="1358214"/>
                  <a:pt x="1824251" y="1356451"/>
                </a:cubicBezTo>
                <a:cubicBezTo>
                  <a:pt x="1816984" y="1353770"/>
                  <a:pt x="1809716" y="1351090"/>
                  <a:pt x="1802449" y="1348409"/>
                </a:cubicBezTo>
                <a:cubicBezTo>
                  <a:pt x="1807785" y="1325305"/>
                  <a:pt x="1807785" y="1325305"/>
                  <a:pt x="1849244" y="1342863"/>
                </a:cubicBezTo>
                <a:cubicBezTo>
                  <a:pt x="1847476" y="1335042"/>
                  <a:pt x="1847778" y="1327603"/>
                  <a:pt x="1844653" y="1325689"/>
                </a:cubicBezTo>
                <a:cubicBezTo>
                  <a:pt x="1815157" y="1307126"/>
                  <a:pt x="1815061" y="1307644"/>
                  <a:pt x="1811482" y="1282090"/>
                </a:cubicBezTo>
                <a:cubicBezTo>
                  <a:pt x="1802363" y="1293790"/>
                  <a:pt x="1794776" y="1304435"/>
                  <a:pt x="1786979" y="1314772"/>
                </a:cubicBezTo>
                <a:cubicBezTo>
                  <a:pt x="1785732" y="1314274"/>
                  <a:pt x="1784581" y="1313258"/>
                  <a:pt x="1783642" y="1312550"/>
                </a:cubicBezTo>
                <a:cubicBezTo>
                  <a:pt x="1785955" y="1301467"/>
                  <a:pt x="1788270" y="1290384"/>
                  <a:pt x="1791176" y="1277539"/>
                </a:cubicBezTo>
                <a:close/>
                <a:moveTo>
                  <a:pt x="1600300" y="1515450"/>
                </a:moveTo>
                <a:cubicBezTo>
                  <a:pt x="1585614" y="1515616"/>
                  <a:pt x="1570810" y="1516429"/>
                  <a:pt x="1556105" y="1517060"/>
                </a:cubicBezTo>
                <a:cubicBezTo>
                  <a:pt x="1550431" y="1517350"/>
                  <a:pt x="1543417" y="1524888"/>
                  <a:pt x="1539894" y="1530929"/>
                </a:cubicBezTo>
                <a:cubicBezTo>
                  <a:pt x="1528400" y="1549686"/>
                  <a:pt x="1518269" y="1569764"/>
                  <a:pt x="1507198" y="1589132"/>
                </a:cubicBezTo>
                <a:cubicBezTo>
                  <a:pt x="1505187" y="1592776"/>
                  <a:pt x="1500799" y="1596249"/>
                  <a:pt x="1496793" y="1597651"/>
                </a:cubicBezTo>
                <a:cubicBezTo>
                  <a:pt x="1456023" y="1612607"/>
                  <a:pt x="1440838" y="1647009"/>
                  <a:pt x="1425788" y="1683577"/>
                </a:cubicBezTo>
                <a:cubicBezTo>
                  <a:pt x="1415525" y="1708717"/>
                  <a:pt x="1399242" y="1731674"/>
                  <a:pt x="1383938" y="1758024"/>
                </a:cubicBezTo>
                <a:cubicBezTo>
                  <a:pt x="1386757" y="1760151"/>
                  <a:pt x="1392607" y="1764711"/>
                  <a:pt x="1397095" y="1767948"/>
                </a:cubicBezTo>
                <a:cubicBezTo>
                  <a:pt x="1367837" y="1800286"/>
                  <a:pt x="1347630" y="1837241"/>
                  <a:pt x="1332217" y="1877222"/>
                </a:cubicBezTo>
                <a:cubicBezTo>
                  <a:pt x="1329423" y="1883666"/>
                  <a:pt x="1335140" y="1893287"/>
                  <a:pt x="1334742" y="1901243"/>
                </a:cubicBezTo>
                <a:cubicBezTo>
                  <a:pt x="1334156" y="1917463"/>
                  <a:pt x="1332325" y="1933185"/>
                  <a:pt x="1330532" y="1951591"/>
                </a:cubicBezTo>
                <a:cubicBezTo>
                  <a:pt x="1324280" y="1947759"/>
                  <a:pt x="1318757" y="1944330"/>
                  <a:pt x="1313023" y="1940594"/>
                </a:cubicBezTo>
                <a:cubicBezTo>
                  <a:pt x="1323177" y="1963883"/>
                  <a:pt x="1315726" y="1976695"/>
                  <a:pt x="1297885" y="1992137"/>
                </a:cubicBezTo>
                <a:cubicBezTo>
                  <a:pt x="1286771" y="2001595"/>
                  <a:pt x="1286073" y="2024217"/>
                  <a:pt x="1283226" y="2041090"/>
                </a:cubicBezTo>
                <a:cubicBezTo>
                  <a:pt x="1278658" y="2067281"/>
                  <a:pt x="1275949" y="2093548"/>
                  <a:pt x="1273758" y="2119910"/>
                </a:cubicBezTo>
                <a:cubicBezTo>
                  <a:pt x="1272958" y="2128595"/>
                  <a:pt x="1276087" y="2137738"/>
                  <a:pt x="1278107" y="2148550"/>
                </a:cubicBezTo>
                <a:cubicBezTo>
                  <a:pt x="1263885" y="2157434"/>
                  <a:pt x="1241940" y="2167568"/>
                  <a:pt x="1278181" y="2181487"/>
                </a:cubicBezTo>
                <a:cubicBezTo>
                  <a:pt x="1272721" y="2189312"/>
                  <a:pt x="1268986" y="2195046"/>
                  <a:pt x="1263833" y="2202660"/>
                </a:cubicBezTo>
                <a:cubicBezTo>
                  <a:pt x="1270658" y="2203385"/>
                  <a:pt x="1275624" y="2204034"/>
                  <a:pt x="1280379" y="2204377"/>
                </a:cubicBezTo>
                <a:cubicBezTo>
                  <a:pt x="1293926" y="2226685"/>
                  <a:pt x="1252335" y="2248985"/>
                  <a:pt x="1280835" y="2270040"/>
                </a:cubicBezTo>
                <a:cubicBezTo>
                  <a:pt x="1271306" y="2302809"/>
                  <a:pt x="1265782" y="2334177"/>
                  <a:pt x="1274963" y="2368528"/>
                </a:cubicBezTo>
                <a:cubicBezTo>
                  <a:pt x="1279324" y="2384054"/>
                  <a:pt x="1269480" y="2402578"/>
                  <a:pt x="1267879" y="2419950"/>
                </a:cubicBezTo>
                <a:cubicBezTo>
                  <a:pt x="1266010" y="2440215"/>
                  <a:pt x="1264143" y="2460480"/>
                  <a:pt x="1266607" y="2480475"/>
                </a:cubicBezTo>
                <a:cubicBezTo>
                  <a:pt x="1268551" y="2493147"/>
                  <a:pt x="1279349" y="2504242"/>
                  <a:pt x="1283153" y="2516989"/>
                </a:cubicBezTo>
                <a:cubicBezTo>
                  <a:pt x="1286091" y="2527167"/>
                  <a:pt x="1288130" y="2539321"/>
                  <a:pt x="1285067" y="2548660"/>
                </a:cubicBezTo>
                <a:cubicBezTo>
                  <a:pt x="1279842" y="2565360"/>
                  <a:pt x="1277337" y="2577478"/>
                  <a:pt x="1286895" y="2595302"/>
                </a:cubicBezTo>
                <a:cubicBezTo>
                  <a:pt x="1295165" y="2609946"/>
                  <a:pt x="1289502" y="2631919"/>
                  <a:pt x="1290298" y="2650803"/>
                </a:cubicBezTo>
                <a:cubicBezTo>
                  <a:pt x="1290687" y="2663189"/>
                  <a:pt x="1287418" y="2679448"/>
                  <a:pt x="1294036" y="2687093"/>
                </a:cubicBezTo>
                <a:cubicBezTo>
                  <a:pt x="1319358" y="2716661"/>
                  <a:pt x="1310481" y="2751693"/>
                  <a:pt x="1315060" y="2781983"/>
                </a:cubicBezTo>
                <a:cubicBezTo>
                  <a:pt x="1332984" y="2779135"/>
                  <a:pt x="1348436" y="2776634"/>
                  <a:pt x="1363042" y="2772908"/>
                </a:cubicBezTo>
                <a:cubicBezTo>
                  <a:pt x="1359936" y="2772334"/>
                  <a:pt x="1356925" y="2771242"/>
                  <a:pt x="1354126" y="2770458"/>
                </a:cubicBezTo>
                <a:cubicBezTo>
                  <a:pt x="1353410" y="2756943"/>
                  <a:pt x="1348224" y="2741531"/>
                  <a:pt x="1353434" y="2730716"/>
                </a:cubicBezTo>
                <a:cubicBezTo>
                  <a:pt x="1359945" y="2717196"/>
                  <a:pt x="1373724" y="2706357"/>
                  <a:pt x="1385854" y="2695749"/>
                </a:cubicBezTo>
                <a:cubicBezTo>
                  <a:pt x="1403081" y="2680728"/>
                  <a:pt x="1421575" y="2667547"/>
                  <a:pt x="1439743" y="2653235"/>
                </a:cubicBezTo>
                <a:cubicBezTo>
                  <a:pt x="1437842" y="2650475"/>
                  <a:pt x="1436462" y="2647811"/>
                  <a:pt x="1434773" y="2645359"/>
                </a:cubicBezTo>
                <a:cubicBezTo>
                  <a:pt x="1428772" y="2644519"/>
                  <a:pt x="1422771" y="2643678"/>
                  <a:pt x="1414392" y="2642666"/>
                </a:cubicBezTo>
                <a:cubicBezTo>
                  <a:pt x="1417494" y="2636012"/>
                  <a:pt x="1420194" y="2630086"/>
                  <a:pt x="1425307" y="2619788"/>
                </a:cubicBezTo>
                <a:cubicBezTo>
                  <a:pt x="1413863" y="2620887"/>
                  <a:pt x="1405926" y="2621831"/>
                  <a:pt x="1392008" y="2623276"/>
                </a:cubicBezTo>
                <a:cubicBezTo>
                  <a:pt x="1423786" y="2572934"/>
                  <a:pt x="1372313" y="2576278"/>
                  <a:pt x="1363792" y="2558644"/>
                </a:cubicBezTo>
                <a:cubicBezTo>
                  <a:pt x="1364261" y="2541600"/>
                  <a:pt x="1364580" y="2528276"/>
                  <a:pt x="1365166" y="2512056"/>
                </a:cubicBezTo>
                <a:cubicBezTo>
                  <a:pt x="1368156" y="2511806"/>
                  <a:pt x="1374540" y="2510575"/>
                  <a:pt x="1383301" y="2509516"/>
                </a:cubicBezTo>
                <a:cubicBezTo>
                  <a:pt x="1378849" y="2501735"/>
                  <a:pt x="1375453" y="2495486"/>
                  <a:pt x="1371729" y="2488107"/>
                </a:cubicBezTo>
                <a:cubicBezTo>
                  <a:pt x="1380008" y="2482409"/>
                  <a:pt x="1387061" y="2477555"/>
                  <a:pt x="1397487" y="2470379"/>
                </a:cubicBezTo>
                <a:cubicBezTo>
                  <a:pt x="1389969" y="2464709"/>
                  <a:pt x="1383677" y="2458194"/>
                  <a:pt x="1375891" y="2455418"/>
                </a:cubicBezTo>
                <a:cubicBezTo>
                  <a:pt x="1339574" y="2443358"/>
                  <a:pt x="1340836" y="2437971"/>
                  <a:pt x="1364956" y="2407360"/>
                </a:cubicBezTo>
                <a:cubicBezTo>
                  <a:pt x="1378943" y="2389600"/>
                  <a:pt x="1397377" y="2372393"/>
                  <a:pt x="1400468" y="2344056"/>
                </a:cubicBezTo>
                <a:cubicBezTo>
                  <a:pt x="1402567" y="2325439"/>
                  <a:pt x="1391309" y="2318274"/>
                  <a:pt x="1385942" y="2318354"/>
                </a:cubicBezTo>
                <a:cubicBezTo>
                  <a:pt x="1349918" y="2319198"/>
                  <a:pt x="1347891" y="2293930"/>
                  <a:pt x="1344427" y="2269201"/>
                </a:cubicBezTo>
                <a:cubicBezTo>
                  <a:pt x="1343408" y="2263124"/>
                  <a:pt x="1342791" y="2256318"/>
                  <a:pt x="1342214" y="2252195"/>
                </a:cubicBezTo>
                <a:cubicBezTo>
                  <a:pt x="1356857" y="2243925"/>
                  <a:pt x="1370273" y="2236499"/>
                  <a:pt x="1387791" y="2227153"/>
                </a:cubicBezTo>
                <a:cubicBezTo>
                  <a:pt x="1376458" y="2221848"/>
                  <a:pt x="1371049" y="2219244"/>
                  <a:pt x="1363666" y="2215739"/>
                </a:cubicBezTo>
                <a:cubicBezTo>
                  <a:pt x="1367633" y="2211654"/>
                  <a:pt x="1371982" y="2205498"/>
                  <a:pt x="1373229" y="2205995"/>
                </a:cubicBezTo>
                <a:cubicBezTo>
                  <a:pt x="1404620" y="2220089"/>
                  <a:pt x="1412083" y="2194165"/>
                  <a:pt x="1426280" y="2176711"/>
                </a:cubicBezTo>
                <a:cubicBezTo>
                  <a:pt x="1435208" y="2166047"/>
                  <a:pt x="1447895" y="2158218"/>
                  <a:pt x="1458397" y="2149183"/>
                </a:cubicBezTo>
                <a:cubicBezTo>
                  <a:pt x="1436161" y="2118846"/>
                  <a:pt x="1425154" y="2114672"/>
                  <a:pt x="1391492" y="2121573"/>
                </a:cubicBezTo>
                <a:cubicBezTo>
                  <a:pt x="1387386" y="2116264"/>
                  <a:pt x="1382764" y="2110860"/>
                  <a:pt x="1378447" y="2105245"/>
                </a:cubicBezTo>
                <a:cubicBezTo>
                  <a:pt x="1374341" y="2099937"/>
                  <a:pt x="1370848" y="2094206"/>
                  <a:pt x="1371270" y="2094819"/>
                </a:cubicBezTo>
                <a:cubicBezTo>
                  <a:pt x="1385989" y="2084689"/>
                  <a:pt x="1401190" y="2079199"/>
                  <a:pt x="1408565" y="2068247"/>
                </a:cubicBezTo>
                <a:cubicBezTo>
                  <a:pt x="1419887" y="2051868"/>
                  <a:pt x="1425052" y="2031141"/>
                  <a:pt x="1452394" y="2036725"/>
                </a:cubicBezTo>
                <a:cubicBezTo>
                  <a:pt x="1454982" y="2037203"/>
                  <a:pt x="1461187" y="2023895"/>
                  <a:pt x="1464174" y="2016417"/>
                </a:cubicBezTo>
                <a:cubicBezTo>
                  <a:pt x="1466472" y="2011219"/>
                  <a:pt x="1466065" y="2004720"/>
                  <a:pt x="1462940" y="2002805"/>
                </a:cubicBezTo>
                <a:cubicBezTo>
                  <a:pt x="1451810" y="1983352"/>
                  <a:pt x="1440891" y="1964205"/>
                  <a:pt x="1430510" y="1946495"/>
                </a:cubicBezTo>
                <a:cubicBezTo>
                  <a:pt x="1473370" y="1933263"/>
                  <a:pt x="1508833" y="1922413"/>
                  <a:pt x="1549125" y="1910044"/>
                </a:cubicBezTo>
                <a:cubicBezTo>
                  <a:pt x="1514254" y="1877106"/>
                  <a:pt x="1484618" y="1849151"/>
                  <a:pt x="1458647" y="1824548"/>
                </a:cubicBezTo>
                <a:cubicBezTo>
                  <a:pt x="1479191" y="1810408"/>
                  <a:pt x="1501575" y="1795002"/>
                  <a:pt x="1523653" y="1779806"/>
                </a:cubicBezTo>
                <a:cubicBezTo>
                  <a:pt x="1526070" y="1782661"/>
                  <a:pt x="1528794" y="1785305"/>
                  <a:pt x="1530790" y="1787547"/>
                </a:cubicBezTo>
                <a:cubicBezTo>
                  <a:pt x="1540370" y="1779145"/>
                  <a:pt x="1549243" y="1771682"/>
                  <a:pt x="1557904" y="1763914"/>
                </a:cubicBezTo>
                <a:cubicBezTo>
                  <a:pt x="1559055" y="1764929"/>
                  <a:pt x="1560417" y="1766251"/>
                  <a:pt x="1561778" y="1767573"/>
                </a:cubicBezTo>
                <a:cubicBezTo>
                  <a:pt x="1556032" y="1776952"/>
                  <a:pt x="1550286" y="1786329"/>
                  <a:pt x="1544539" y="1795708"/>
                </a:cubicBezTo>
                <a:cubicBezTo>
                  <a:pt x="1549716" y="1796664"/>
                  <a:pt x="1554893" y="1797619"/>
                  <a:pt x="1560070" y="1798574"/>
                </a:cubicBezTo>
                <a:cubicBezTo>
                  <a:pt x="1581805" y="1788133"/>
                  <a:pt x="1583391" y="1776648"/>
                  <a:pt x="1563838" y="1746272"/>
                </a:cubicBezTo>
                <a:cubicBezTo>
                  <a:pt x="1574288" y="1747666"/>
                  <a:pt x="1581324" y="1748698"/>
                  <a:pt x="1590738" y="1749900"/>
                </a:cubicBezTo>
                <a:cubicBezTo>
                  <a:pt x="1587457" y="1744477"/>
                  <a:pt x="1584502" y="1740184"/>
                  <a:pt x="1581643" y="1735373"/>
                </a:cubicBezTo>
                <a:cubicBezTo>
                  <a:pt x="1612725" y="1707654"/>
                  <a:pt x="1644698" y="1698300"/>
                  <a:pt x="1654980" y="1709299"/>
                </a:cubicBezTo>
                <a:cubicBezTo>
                  <a:pt x="1668050" y="1699400"/>
                  <a:pt x="1681657" y="1690938"/>
                  <a:pt x="1692541" y="1679832"/>
                </a:cubicBezTo>
                <a:cubicBezTo>
                  <a:pt x="1696508" y="1675746"/>
                  <a:pt x="1696615" y="1662115"/>
                  <a:pt x="1692837" y="1657937"/>
                </a:cubicBezTo>
                <a:cubicBezTo>
                  <a:pt x="1685911" y="1650502"/>
                  <a:pt x="1674809" y="1646846"/>
                  <a:pt x="1662939" y="1640104"/>
                </a:cubicBezTo>
                <a:cubicBezTo>
                  <a:pt x="1698185" y="1621719"/>
                  <a:pt x="1682774" y="1592107"/>
                  <a:pt x="1682950" y="1562161"/>
                </a:cubicBezTo>
                <a:cubicBezTo>
                  <a:pt x="1693034" y="1559740"/>
                  <a:pt x="1705685" y="1556455"/>
                  <a:pt x="1719372" y="1553361"/>
                </a:cubicBezTo>
                <a:cubicBezTo>
                  <a:pt x="1718372" y="1548626"/>
                  <a:pt x="1717046" y="1542760"/>
                  <a:pt x="1716720" y="1541629"/>
                </a:cubicBezTo>
                <a:cubicBezTo>
                  <a:pt x="1690775" y="1532823"/>
                  <a:pt x="1667783" y="1521084"/>
                  <a:pt x="1643779" y="1517722"/>
                </a:cubicBezTo>
                <a:cubicBezTo>
                  <a:pt x="1629552" y="1515765"/>
                  <a:pt x="1614985" y="1515284"/>
                  <a:pt x="1600300" y="1515450"/>
                </a:cubicBezTo>
                <a:close/>
                <a:moveTo>
                  <a:pt x="5356035" y="1961436"/>
                </a:moveTo>
                <a:cubicBezTo>
                  <a:pt x="5339205" y="1968500"/>
                  <a:pt x="5322684" y="1975353"/>
                  <a:pt x="5306161" y="1982206"/>
                </a:cubicBezTo>
                <a:cubicBezTo>
                  <a:pt x="5307236" y="1985082"/>
                  <a:pt x="5308100" y="1987650"/>
                  <a:pt x="5309176" y="1990526"/>
                </a:cubicBezTo>
                <a:cubicBezTo>
                  <a:pt x="5326119" y="1984286"/>
                  <a:pt x="5343582" y="1978142"/>
                  <a:pt x="5360527" y="1971902"/>
                </a:cubicBezTo>
                <a:cubicBezTo>
                  <a:pt x="5359029" y="1968414"/>
                  <a:pt x="5357533" y="1964925"/>
                  <a:pt x="5356035" y="1961436"/>
                </a:cubicBezTo>
                <a:close/>
                <a:moveTo>
                  <a:pt x="380379" y="1978782"/>
                </a:moveTo>
                <a:cubicBezTo>
                  <a:pt x="369646" y="1986168"/>
                  <a:pt x="358799" y="1992731"/>
                  <a:pt x="349313" y="2000617"/>
                </a:cubicBezTo>
                <a:cubicBezTo>
                  <a:pt x="345537" y="2003666"/>
                  <a:pt x="342129" y="2010531"/>
                  <a:pt x="343012" y="2014442"/>
                </a:cubicBezTo>
                <a:cubicBezTo>
                  <a:pt x="343993" y="2017835"/>
                  <a:pt x="350647" y="2020937"/>
                  <a:pt x="355115" y="2022832"/>
                </a:cubicBezTo>
                <a:cubicBezTo>
                  <a:pt x="361864" y="2025417"/>
                  <a:pt x="369112" y="2026756"/>
                  <a:pt x="378546" y="2029300"/>
                </a:cubicBezTo>
                <a:cubicBezTo>
                  <a:pt x="369814" y="2011360"/>
                  <a:pt x="410603" y="1997747"/>
                  <a:pt x="380379" y="1978782"/>
                </a:cubicBezTo>
                <a:close/>
                <a:moveTo>
                  <a:pt x="257789" y="2255667"/>
                </a:moveTo>
                <a:cubicBezTo>
                  <a:pt x="250601" y="2258355"/>
                  <a:pt x="246523" y="2268844"/>
                  <a:pt x="240948" y="2275844"/>
                </a:cubicBezTo>
                <a:cubicBezTo>
                  <a:pt x="242828" y="2277262"/>
                  <a:pt x="245014" y="2278469"/>
                  <a:pt x="247200" y="2279675"/>
                </a:cubicBezTo>
                <a:cubicBezTo>
                  <a:pt x="258183" y="2275279"/>
                  <a:pt x="269166" y="2270883"/>
                  <a:pt x="288564" y="2262955"/>
                </a:cubicBezTo>
                <a:cubicBezTo>
                  <a:pt x="274048" y="2258936"/>
                  <a:pt x="264364" y="2253401"/>
                  <a:pt x="257789" y="2255667"/>
                </a:cubicBezTo>
                <a:close/>
                <a:moveTo>
                  <a:pt x="498692" y="2674613"/>
                </a:moveTo>
                <a:cubicBezTo>
                  <a:pt x="475560" y="2688275"/>
                  <a:pt x="454879" y="2700250"/>
                  <a:pt x="434832" y="2713143"/>
                </a:cubicBezTo>
                <a:cubicBezTo>
                  <a:pt x="431555" y="2714947"/>
                  <a:pt x="431347" y="2721869"/>
                  <a:pt x="429663" y="2726643"/>
                </a:cubicBezTo>
                <a:cubicBezTo>
                  <a:pt x="435147" y="2727388"/>
                  <a:pt x="441188" y="2730913"/>
                  <a:pt x="445500" y="2729299"/>
                </a:cubicBezTo>
                <a:cubicBezTo>
                  <a:pt x="465416" y="2721467"/>
                  <a:pt x="485311" y="2712292"/>
                  <a:pt x="508293" y="2702350"/>
                </a:cubicBezTo>
                <a:cubicBezTo>
                  <a:pt x="505700" y="2694643"/>
                  <a:pt x="503435" y="2688069"/>
                  <a:pt x="498692" y="2674613"/>
                </a:cubicBezTo>
                <a:close/>
                <a:moveTo>
                  <a:pt x="1382240" y="2821153"/>
                </a:moveTo>
                <a:cubicBezTo>
                  <a:pt x="1362978" y="2831247"/>
                  <a:pt x="1344635" y="2840708"/>
                  <a:pt x="1326292" y="2850170"/>
                </a:cubicBezTo>
                <a:cubicBezTo>
                  <a:pt x="1325930" y="2853583"/>
                  <a:pt x="1325357" y="2856688"/>
                  <a:pt x="1324995" y="2860101"/>
                </a:cubicBezTo>
                <a:cubicBezTo>
                  <a:pt x="1337594" y="2867246"/>
                  <a:pt x="1350791" y="2879854"/>
                  <a:pt x="1363176" y="2879464"/>
                </a:cubicBezTo>
                <a:cubicBezTo>
                  <a:pt x="1378857" y="2878612"/>
                  <a:pt x="1389443" y="2847375"/>
                  <a:pt x="1382240" y="2821153"/>
                </a:cubicBezTo>
                <a:close/>
                <a:moveTo>
                  <a:pt x="1998662" y="3064784"/>
                </a:moveTo>
                <a:cubicBezTo>
                  <a:pt x="1997706" y="3069961"/>
                  <a:pt x="1997268" y="3075234"/>
                  <a:pt x="1997535" y="3072338"/>
                </a:cubicBezTo>
                <a:cubicBezTo>
                  <a:pt x="1973936" y="3075477"/>
                  <a:pt x="1950449" y="3072211"/>
                  <a:pt x="1934484" y="3081843"/>
                </a:cubicBezTo>
                <a:cubicBezTo>
                  <a:pt x="1918519" y="3091476"/>
                  <a:pt x="1909136" y="3113299"/>
                  <a:pt x="1898965" y="3130692"/>
                </a:cubicBezTo>
                <a:cubicBezTo>
                  <a:pt x="1893029" y="3141105"/>
                  <a:pt x="1890733" y="3153531"/>
                  <a:pt x="1885987" y="3167643"/>
                </a:cubicBezTo>
                <a:cubicBezTo>
                  <a:pt x="1891892" y="3169002"/>
                  <a:pt x="1901115" y="3171239"/>
                  <a:pt x="1914480" y="3174242"/>
                </a:cubicBezTo>
                <a:cubicBezTo>
                  <a:pt x="1907793" y="3182911"/>
                  <a:pt x="1902736" y="3190008"/>
                  <a:pt x="1896527" y="3196088"/>
                </a:cubicBezTo>
                <a:cubicBezTo>
                  <a:pt x="1881371" y="3211491"/>
                  <a:pt x="1870048" y="3227870"/>
                  <a:pt x="1867397" y="3250935"/>
                </a:cubicBezTo>
                <a:cubicBezTo>
                  <a:pt x="1865830" y="3263762"/>
                  <a:pt x="1852993" y="3275309"/>
                  <a:pt x="1843299" y="3290115"/>
                </a:cubicBezTo>
                <a:cubicBezTo>
                  <a:pt x="1852099" y="3291740"/>
                  <a:pt x="1860287" y="3293787"/>
                  <a:pt x="1868782" y="3295623"/>
                </a:cubicBezTo>
                <a:cubicBezTo>
                  <a:pt x="1869108" y="3296754"/>
                  <a:pt x="1869646" y="3298192"/>
                  <a:pt x="1870394" y="3299936"/>
                </a:cubicBezTo>
                <a:cubicBezTo>
                  <a:pt x="1880185" y="3326636"/>
                  <a:pt x="1866164" y="3348941"/>
                  <a:pt x="1857741" y="3372814"/>
                </a:cubicBezTo>
                <a:cubicBezTo>
                  <a:pt x="1855464" y="3379353"/>
                  <a:pt x="1859724" y="3388170"/>
                  <a:pt x="1860973" y="3395896"/>
                </a:cubicBezTo>
                <a:cubicBezTo>
                  <a:pt x="1863869" y="3396162"/>
                  <a:pt x="1866764" y="3396429"/>
                  <a:pt x="1869659" y="3396696"/>
                </a:cubicBezTo>
                <a:cubicBezTo>
                  <a:pt x="1866115" y="3401395"/>
                  <a:pt x="1862359" y="3405787"/>
                  <a:pt x="1862667" y="3405576"/>
                </a:cubicBezTo>
                <a:cubicBezTo>
                  <a:pt x="1864035" y="3421354"/>
                  <a:pt x="1864924" y="3432492"/>
                  <a:pt x="1866118" y="3443419"/>
                </a:cubicBezTo>
                <a:lnTo>
                  <a:pt x="1865835" y="3442945"/>
                </a:lnTo>
                <a:lnTo>
                  <a:pt x="1865676" y="3441464"/>
                </a:lnTo>
                <a:lnTo>
                  <a:pt x="1864835" y="3441274"/>
                </a:lnTo>
                <a:lnTo>
                  <a:pt x="1857266" y="3428611"/>
                </a:lnTo>
                <a:cubicBezTo>
                  <a:pt x="1846539" y="3419981"/>
                  <a:pt x="1830622" y="3427631"/>
                  <a:pt x="1813486" y="3431292"/>
                </a:cubicBezTo>
                <a:cubicBezTo>
                  <a:pt x="1825767" y="3416965"/>
                  <a:pt x="1834695" y="3406300"/>
                  <a:pt x="1844026" y="3394907"/>
                </a:cubicBezTo>
                <a:cubicBezTo>
                  <a:pt x="1834532" y="3388337"/>
                  <a:pt x="1826189" y="3382782"/>
                  <a:pt x="1819822" y="3378126"/>
                </a:cubicBezTo>
                <a:cubicBezTo>
                  <a:pt x="1806346" y="3381526"/>
                  <a:pt x="1793081" y="3385233"/>
                  <a:pt x="1777861" y="3389383"/>
                </a:cubicBezTo>
                <a:cubicBezTo>
                  <a:pt x="1789644" y="3411097"/>
                  <a:pt x="1815289" y="3434569"/>
                  <a:pt x="1773487" y="3456563"/>
                </a:cubicBezTo>
                <a:cubicBezTo>
                  <a:pt x="1798650" y="3456189"/>
                  <a:pt x="1819188" y="3437648"/>
                  <a:pt x="1841936" y="3436077"/>
                </a:cubicBezTo>
                <a:lnTo>
                  <a:pt x="1864835" y="3441274"/>
                </a:lnTo>
                <a:lnTo>
                  <a:pt x="1865835" y="3442945"/>
                </a:lnTo>
                <a:lnTo>
                  <a:pt x="1867918" y="3462367"/>
                </a:lnTo>
                <a:cubicBezTo>
                  <a:pt x="1866065" y="3482941"/>
                  <a:pt x="1852652" y="3501493"/>
                  <a:pt x="1834252" y="3508734"/>
                </a:cubicBezTo>
                <a:cubicBezTo>
                  <a:pt x="1822751" y="3513036"/>
                  <a:pt x="1814897" y="3526575"/>
                  <a:pt x="1808996" y="3532444"/>
                </a:cubicBezTo>
                <a:cubicBezTo>
                  <a:pt x="1824411" y="3534488"/>
                  <a:pt x="1839002" y="3536646"/>
                  <a:pt x="1853382" y="3538498"/>
                </a:cubicBezTo>
                <a:cubicBezTo>
                  <a:pt x="1850334" y="3541951"/>
                  <a:pt x="1847805" y="3545499"/>
                  <a:pt x="1844759" y="3548952"/>
                </a:cubicBezTo>
                <a:cubicBezTo>
                  <a:pt x="1846531" y="3564001"/>
                  <a:pt x="1844201" y="3580968"/>
                  <a:pt x="1851089" y="3592948"/>
                </a:cubicBezTo>
                <a:cubicBezTo>
                  <a:pt x="1855236" y="3600939"/>
                  <a:pt x="1872586" y="3601199"/>
                  <a:pt x="1888252" y="3606232"/>
                </a:cubicBezTo>
                <a:cubicBezTo>
                  <a:pt x="1878368" y="3622073"/>
                  <a:pt x="1866971" y="3640312"/>
                  <a:pt x="1852547" y="3663344"/>
                </a:cubicBezTo>
                <a:cubicBezTo>
                  <a:pt x="1904052" y="3648230"/>
                  <a:pt x="1924261" y="3688096"/>
                  <a:pt x="1954777" y="3712734"/>
                </a:cubicBezTo>
                <a:cubicBezTo>
                  <a:pt x="1950543" y="3719715"/>
                  <a:pt x="1945907" y="3727425"/>
                  <a:pt x="1945200" y="3728364"/>
                </a:cubicBezTo>
                <a:cubicBezTo>
                  <a:pt x="1948412" y="3750103"/>
                  <a:pt x="1950396" y="3765458"/>
                  <a:pt x="1952801" y="3781428"/>
                </a:cubicBezTo>
                <a:cubicBezTo>
                  <a:pt x="1994601" y="3794231"/>
                  <a:pt x="2004453" y="3824958"/>
                  <a:pt x="1976222" y="3877829"/>
                </a:cubicBezTo>
                <a:cubicBezTo>
                  <a:pt x="1994890" y="3869499"/>
                  <a:pt x="2009151" y="3863299"/>
                  <a:pt x="2019922" y="3858596"/>
                </a:cubicBezTo>
                <a:cubicBezTo>
                  <a:pt x="2025702" y="3872243"/>
                  <a:pt x="2030307" y="3883533"/>
                  <a:pt x="2035760" y="3896049"/>
                </a:cubicBezTo>
                <a:cubicBezTo>
                  <a:pt x="2058546" y="3879913"/>
                  <a:pt x="2100235" y="3899121"/>
                  <a:pt x="2101208" y="3853262"/>
                </a:cubicBezTo>
                <a:cubicBezTo>
                  <a:pt x="2082667" y="3849303"/>
                  <a:pt x="2064759" y="3846265"/>
                  <a:pt x="2043629" y="3841828"/>
                </a:cubicBezTo>
                <a:cubicBezTo>
                  <a:pt x="2043454" y="3836977"/>
                  <a:pt x="2043104" y="3827276"/>
                  <a:pt x="2042061" y="3812629"/>
                </a:cubicBezTo>
                <a:cubicBezTo>
                  <a:pt x="2034761" y="3821722"/>
                  <a:pt x="2029990" y="3827264"/>
                  <a:pt x="2024722" y="3834054"/>
                </a:cubicBezTo>
                <a:cubicBezTo>
                  <a:pt x="2019751" y="3826177"/>
                  <a:pt x="2015204" y="3818914"/>
                  <a:pt x="2011079" y="3812263"/>
                </a:cubicBezTo>
                <a:cubicBezTo>
                  <a:pt x="2024572" y="3802976"/>
                  <a:pt x="2037450" y="3794112"/>
                  <a:pt x="2052475" y="3783771"/>
                </a:cubicBezTo>
                <a:cubicBezTo>
                  <a:pt x="2037609" y="3770052"/>
                  <a:pt x="2026025" y="3761757"/>
                  <a:pt x="2016990" y="3751255"/>
                </a:cubicBezTo>
                <a:cubicBezTo>
                  <a:pt x="1996924" y="3728010"/>
                  <a:pt x="2001038" y="3712979"/>
                  <a:pt x="2025875" y="3695883"/>
                </a:cubicBezTo>
                <a:cubicBezTo>
                  <a:pt x="2032008" y="3691663"/>
                  <a:pt x="2033534" y="3676151"/>
                  <a:pt x="2031535" y="3666681"/>
                </a:cubicBezTo>
                <a:cubicBezTo>
                  <a:pt x="2028325" y="3652170"/>
                  <a:pt x="2020477" y="3638140"/>
                  <a:pt x="2014372" y="3623363"/>
                </a:cubicBezTo>
                <a:cubicBezTo>
                  <a:pt x="2012111" y="3624015"/>
                  <a:pt x="2006455" y="3625648"/>
                  <a:pt x="2001012" y="3627587"/>
                </a:cubicBezTo>
                <a:cubicBezTo>
                  <a:pt x="2000896" y="3626763"/>
                  <a:pt x="2000263" y="3625843"/>
                  <a:pt x="1999937" y="3624712"/>
                </a:cubicBezTo>
                <a:cubicBezTo>
                  <a:pt x="2006376" y="3620280"/>
                  <a:pt x="2012815" y="3615849"/>
                  <a:pt x="2019562" y="3611205"/>
                </a:cubicBezTo>
                <a:cubicBezTo>
                  <a:pt x="2013425" y="3608198"/>
                  <a:pt x="2008228" y="3605900"/>
                  <a:pt x="1999809" y="3602205"/>
                </a:cubicBezTo>
                <a:cubicBezTo>
                  <a:pt x="2035586" y="3570801"/>
                  <a:pt x="2025302" y="3517779"/>
                  <a:pt x="2067773" y="3492161"/>
                </a:cubicBezTo>
                <a:cubicBezTo>
                  <a:pt x="2065989" y="3490226"/>
                  <a:pt x="2063687" y="3488195"/>
                  <a:pt x="2061597" y="3486471"/>
                </a:cubicBezTo>
                <a:cubicBezTo>
                  <a:pt x="2053489" y="3489793"/>
                  <a:pt x="2045898" y="3493209"/>
                  <a:pt x="2042103" y="3494917"/>
                </a:cubicBezTo>
                <a:cubicBezTo>
                  <a:pt x="2039602" y="3479466"/>
                  <a:pt x="2037293" y="3462979"/>
                  <a:pt x="2034446" y="3445055"/>
                </a:cubicBezTo>
                <a:cubicBezTo>
                  <a:pt x="2022256" y="3451637"/>
                  <a:pt x="2013038" y="3456627"/>
                  <a:pt x="2004125" y="3461406"/>
                </a:cubicBezTo>
                <a:cubicBezTo>
                  <a:pt x="2003281" y="3460179"/>
                  <a:pt x="2002533" y="3458434"/>
                  <a:pt x="2001689" y="3457209"/>
                </a:cubicBezTo>
                <a:cubicBezTo>
                  <a:pt x="2008414" y="3451223"/>
                  <a:pt x="2015140" y="3445238"/>
                  <a:pt x="2022576" y="3438314"/>
                </a:cubicBezTo>
                <a:cubicBezTo>
                  <a:pt x="2018223" y="3437242"/>
                  <a:pt x="2014292" y="3436784"/>
                  <a:pt x="2008386" y="3435426"/>
                </a:cubicBezTo>
                <a:cubicBezTo>
                  <a:pt x="2013691" y="3424092"/>
                  <a:pt x="2019111" y="3413584"/>
                  <a:pt x="2023114" y="3404954"/>
                </a:cubicBezTo>
                <a:cubicBezTo>
                  <a:pt x="2016611" y="3398132"/>
                  <a:pt x="2009993" y="3390486"/>
                  <a:pt x="2002224" y="3381825"/>
                </a:cubicBezTo>
                <a:cubicBezTo>
                  <a:pt x="1991723" y="3390860"/>
                  <a:pt x="1980301" y="3400530"/>
                  <a:pt x="1969398" y="3410293"/>
                </a:cubicBezTo>
                <a:cubicBezTo>
                  <a:pt x="1967825" y="3408665"/>
                  <a:pt x="1965734" y="3406940"/>
                  <a:pt x="1964161" y="3405311"/>
                </a:cubicBezTo>
                <a:cubicBezTo>
                  <a:pt x="1973989" y="3392672"/>
                  <a:pt x="1983511" y="3380243"/>
                  <a:pt x="1993762" y="3368218"/>
                </a:cubicBezTo>
                <a:cubicBezTo>
                  <a:pt x="2006044" y="3353890"/>
                  <a:pt x="2024672" y="3342875"/>
                  <a:pt x="2016569" y="3318628"/>
                </a:cubicBezTo>
                <a:cubicBezTo>
                  <a:pt x="2015820" y="3316884"/>
                  <a:pt x="2026803" y="3312486"/>
                  <a:pt x="2030654" y="3307577"/>
                </a:cubicBezTo>
                <a:cubicBezTo>
                  <a:pt x="2037647" y="3298698"/>
                  <a:pt x="2043489" y="3288801"/>
                  <a:pt x="2050770" y="3278368"/>
                </a:cubicBezTo>
                <a:cubicBezTo>
                  <a:pt x="2035466" y="3269921"/>
                  <a:pt x="2022770" y="3263294"/>
                  <a:pt x="2010381" y="3256457"/>
                </a:cubicBezTo>
                <a:cubicBezTo>
                  <a:pt x="2018983" y="3244662"/>
                  <a:pt x="2027278" y="3233078"/>
                  <a:pt x="2037087" y="3219096"/>
                </a:cubicBezTo>
                <a:cubicBezTo>
                  <a:pt x="2022433" y="3205684"/>
                  <a:pt x="2008085" y="3192060"/>
                  <a:pt x="1991436" y="3176406"/>
                </a:cubicBezTo>
                <a:cubicBezTo>
                  <a:pt x="1988466" y="3177998"/>
                  <a:pt x="1982217" y="3181395"/>
                  <a:pt x="1975969" y="3184792"/>
                </a:cubicBezTo>
                <a:cubicBezTo>
                  <a:pt x="1974184" y="3182857"/>
                  <a:pt x="1972611" y="3181228"/>
                  <a:pt x="1970828" y="3179292"/>
                </a:cubicBezTo>
                <a:cubicBezTo>
                  <a:pt x="1979681" y="3170489"/>
                  <a:pt x="1988226" y="3161896"/>
                  <a:pt x="1999014" y="3151307"/>
                </a:cubicBezTo>
                <a:cubicBezTo>
                  <a:pt x="1992129" y="3146556"/>
                  <a:pt x="1985973" y="3142207"/>
                  <a:pt x="1979817" y="3137858"/>
                </a:cubicBezTo>
                <a:cubicBezTo>
                  <a:pt x="1981474" y="3117287"/>
                  <a:pt x="1978451" y="3094512"/>
                  <a:pt x="2004846" y="3084931"/>
                </a:cubicBezTo>
                <a:cubicBezTo>
                  <a:pt x="2007510" y="3083549"/>
                  <a:pt x="2006316" y="3072622"/>
                  <a:pt x="2007040" y="3065796"/>
                </a:cubicBezTo>
                <a:cubicBezTo>
                  <a:pt x="2004145" y="3065529"/>
                  <a:pt x="2001556" y="3065051"/>
                  <a:pt x="1998662" y="3064784"/>
                </a:cubicBezTo>
                <a:close/>
                <a:moveTo>
                  <a:pt x="2126867" y="3724433"/>
                </a:moveTo>
                <a:cubicBezTo>
                  <a:pt x="2119011" y="3730745"/>
                  <a:pt x="2111461" y="3736846"/>
                  <a:pt x="2096666" y="3748836"/>
                </a:cubicBezTo>
                <a:cubicBezTo>
                  <a:pt x="2112735" y="3753140"/>
                  <a:pt x="2123204" y="3755877"/>
                  <a:pt x="2133673" y="3758612"/>
                </a:cubicBezTo>
                <a:cubicBezTo>
                  <a:pt x="2134645" y="3747550"/>
                  <a:pt x="2135406" y="3736181"/>
                  <a:pt x="2136378" y="3725119"/>
                </a:cubicBezTo>
                <a:cubicBezTo>
                  <a:pt x="2133482" y="3724852"/>
                  <a:pt x="2130069" y="3724489"/>
                  <a:pt x="2126867" y="3724433"/>
                </a:cubicBezTo>
                <a:close/>
                <a:moveTo>
                  <a:pt x="2214103" y="3841986"/>
                </a:moveTo>
                <a:cubicBezTo>
                  <a:pt x="2198179" y="3854303"/>
                  <a:pt x="2182043" y="3866312"/>
                  <a:pt x="2161729" y="3882102"/>
                </a:cubicBezTo>
                <a:cubicBezTo>
                  <a:pt x="2165651" y="3902901"/>
                  <a:pt x="2144104" y="3905079"/>
                  <a:pt x="2122213" y="3912012"/>
                </a:cubicBezTo>
                <a:cubicBezTo>
                  <a:pt x="2137345" y="3888040"/>
                  <a:pt x="2150563" y="3867192"/>
                  <a:pt x="2163378" y="3847075"/>
                </a:cubicBezTo>
                <a:cubicBezTo>
                  <a:pt x="2144260" y="3838993"/>
                  <a:pt x="2125782" y="3846289"/>
                  <a:pt x="2113811" y="3867633"/>
                </a:cubicBezTo>
                <a:cubicBezTo>
                  <a:pt x="2107165" y="3878987"/>
                  <a:pt x="2095628" y="3887831"/>
                  <a:pt x="2086489" y="3898189"/>
                </a:cubicBezTo>
                <a:cubicBezTo>
                  <a:pt x="2082119" y="3903003"/>
                  <a:pt x="2077962" y="3908123"/>
                  <a:pt x="2073804" y="3913245"/>
                </a:cubicBezTo>
                <a:cubicBezTo>
                  <a:pt x="2075685" y="3914662"/>
                  <a:pt x="2077257" y="3916291"/>
                  <a:pt x="2079136" y="3917709"/>
                </a:cubicBezTo>
                <a:cubicBezTo>
                  <a:pt x="2084445" y="3913604"/>
                  <a:pt x="2089754" y="3909498"/>
                  <a:pt x="2095981" y="3904759"/>
                </a:cubicBezTo>
                <a:cubicBezTo>
                  <a:pt x="2100681" y="3908304"/>
                  <a:pt x="2106510" y="3911521"/>
                  <a:pt x="2111019" y="3916100"/>
                </a:cubicBezTo>
                <a:cubicBezTo>
                  <a:pt x="2115526" y="3920681"/>
                  <a:pt x="2118501" y="3926315"/>
                  <a:pt x="2125044" y="3935821"/>
                </a:cubicBezTo>
                <a:cubicBezTo>
                  <a:pt x="2165292" y="3913541"/>
                  <a:pt x="2205024" y="3891166"/>
                  <a:pt x="2245272" y="3868887"/>
                </a:cubicBezTo>
                <a:cubicBezTo>
                  <a:pt x="2244523" y="3867143"/>
                  <a:pt x="2243679" y="3865916"/>
                  <a:pt x="2242931" y="3864172"/>
                </a:cubicBezTo>
                <a:cubicBezTo>
                  <a:pt x="2231199" y="3866824"/>
                  <a:pt x="2219256" y="3869169"/>
                  <a:pt x="2201448" y="3872840"/>
                </a:cubicBezTo>
                <a:cubicBezTo>
                  <a:pt x="2209417" y="3860125"/>
                  <a:pt x="2214072" y="3853757"/>
                  <a:pt x="2218209" y="3847295"/>
                </a:cubicBezTo>
                <a:cubicBezTo>
                  <a:pt x="2216943" y="3845454"/>
                  <a:pt x="2215370" y="3843826"/>
                  <a:pt x="2214103" y="3841986"/>
                </a:cubicBezTo>
                <a:close/>
                <a:moveTo>
                  <a:pt x="119250" y="3078124"/>
                </a:moveTo>
                <a:cubicBezTo>
                  <a:pt x="104329" y="3078113"/>
                  <a:pt x="90553" y="3083867"/>
                  <a:pt x="82220" y="3096380"/>
                </a:cubicBezTo>
                <a:cubicBezTo>
                  <a:pt x="75553" y="3106392"/>
                  <a:pt x="88391" y="3129641"/>
                  <a:pt x="94137" y="3155059"/>
                </a:cubicBezTo>
                <a:cubicBezTo>
                  <a:pt x="122574" y="3130064"/>
                  <a:pt x="142753" y="3112107"/>
                  <a:pt x="163142" y="3094460"/>
                </a:cubicBezTo>
                <a:cubicBezTo>
                  <a:pt x="150234" y="3083912"/>
                  <a:pt x="134170" y="3078136"/>
                  <a:pt x="119250" y="3078124"/>
                </a:cubicBezTo>
                <a:close/>
                <a:moveTo>
                  <a:pt x="1430092" y="3140415"/>
                </a:moveTo>
                <a:cubicBezTo>
                  <a:pt x="1423623" y="3140291"/>
                  <a:pt x="1417695" y="3140870"/>
                  <a:pt x="1415520" y="3143948"/>
                </a:cubicBezTo>
                <a:cubicBezTo>
                  <a:pt x="1404907" y="3159386"/>
                  <a:pt x="1384478" y="3174351"/>
                  <a:pt x="1400347" y="3200033"/>
                </a:cubicBezTo>
                <a:cubicBezTo>
                  <a:pt x="1407754" y="3212107"/>
                  <a:pt x="1406459" y="3229266"/>
                  <a:pt x="1410171" y="3249759"/>
                </a:cubicBezTo>
                <a:cubicBezTo>
                  <a:pt x="1432228" y="3233221"/>
                  <a:pt x="1434216" y="3221007"/>
                  <a:pt x="1412333" y="3207599"/>
                </a:cubicBezTo>
                <a:cubicBezTo>
                  <a:pt x="1429198" y="3195991"/>
                  <a:pt x="1442384" y="3186917"/>
                  <a:pt x="1457102" y="3176785"/>
                </a:cubicBezTo>
                <a:cubicBezTo>
                  <a:pt x="1454701" y="3168045"/>
                  <a:pt x="1451954" y="3156830"/>
                  <a:pt x="1447900" y="3141093"/>
                </a:cubicBezTo>
                <a:cubicBezTo>
                  <a:pt x="1443568" y="3141364"/>
                  <a:pt x="1436560" y="3140538"/>
                  <a:pt x="1430092" y="3140415"/>
                </a:cubicBezTo>
                <a:close/>
                <a:moveTo>
                  <a:pt x="153105" y="3399619"/>
                </a:moveTo>
                <a:cubicBezTo>
                  <a:pt x="154017" y="3419328"/>
                  <a:pt x="154773" y="3435527"/>
                  <a:pt x="155318" y="3451421"/>
                </a:cubicBezTo>
                <a:cubicBezTo>
                  <a:pt x="157484" y="3451285"/>
                  <a:pt x="159651" y="3451150"/>
                  <a:pt x="161817" y="3451015"/>
                </a:cubicBezTo>
                <a:cubicBezTo>
                  <a:pt x="168675" y="3439968"/>
                  <a:pt x="175839" y="3428710"/>
                  <a:pt x="183215" y="3417759"/>
                </a:cubicBezTo>
                <a:cubicBezTo>
                  <a:pt x="176233" y="3413526"/>
                  <a:pt x="166854" y="3407779"/>
                  <a:pt x="153105" y="3399619"/>
                </a:cubicBezTo>
                <a:close/>
                <a:moveTo>
                  <a:pt x="304127" y="3557322"/>
                </a:moveTo>
                <a:cubicBezTo>
                  <a:pt x="298496" y="3567525"/>
                  <a:pt x="292367" y="3578974"/>
                  <a:pt x="287138" y="3588447"/>
                </a:cubicBezTo>
                <a:cubicBezTo>
                  <a:pt x="295159" y="3600099"/>
                  <a:pt x="304807" y="3610179"/>
                  <a:pt x="309836" y="3622082"/>
                </a:cubicBezTo>
                <a:cubicBezTo>
                  <a:pt x="321297" y="3649893"/>
                  <a:pt x="343960" y="3653275"/>
                  <a:pt x="367526" y="3627112"/>
                </a:cubicBezTo>
                <a:cubicBezTo>
                  <a:pt x="318673" y="3619163"/>
                  <a:pt x="306659" y="3595799"/>
                  <a:pt x="333174" y="3559474"/>
                </a:cubicBezTo>
                <a:cubicBezTo>
                  <a:pt x="322840" y="3558904"/>
                  <a:pt x="313637" y="3558008"/>
                  <a:pt x="304127" y="3557322"/>
                </a:cubicBezTo>
                <a:close/>
                <a:moveTo>
                  <a:pt x="750853" y="3713948"/>
                </a:moveTo>
                <a:cubicBezTo>
                  <a:pt x="725029" y="3713195"/>
                  <a:pt x="715738" y="3727272"/>
                  <a:pt x="715196" y="3753403"/>
                </a:cubicBezTo>
                <a:cubicBezTo>
                  <a:pt x="743262" y="3752161"/>
                  <a:pt x="740412" y="3727010"/>
                  <a:pt x="750853" y="3713948"/>
                </a:cubicBezTo>
                <a:close/>
                <a:moveTo>
                  <a:pt x="412293" y="3783845"/>
                </a:moveTo>
                <a:cubicBezTo>
                  <a:pt x="396719" y="3780606"/>
                  <a:pt x="389182" y="3790707"/>
                  <a:pt x="388963" y="3812548"/>
                </a:cubicBezTo>
                <a:cubicBezTo>
                  <a:pt x="402802" y="3805736"/>
                  <a:pt x="415509" y="3799249"/>
                  <a:pt x="430574" y="3791591"/>
                </a:cubicBezTo>
                <a:cubicBezTo>
                  <a:pt x="423569" y="3787487"/>
                  <a:pt x="417485" y="3784925"/>
                  <a:pt x="412293" y="3783845"/>
                </a:cubicBezTo>
                <a:close/>
                <a:moveTo>
                  <a:pt x="821026" y="3794893"/>
                </a:moveTo>
                <a:cubicBezTo>
                  <a:pt x="797869" y="3799985"/>
                  <a:pt x="782323" y="3803003"/>
                  <a:pt x="767102" y="3807153"/>
                </a:cubicBezTo>
                <a:cubicBezTo>
                  <a:pt x="742528" y="3814125"/>
                  <a:pt x="748959" y="3830034"/>
                  <a:pt x="758691" y="3852709"/>
                </a:cubicBezTo>
                <a:cubicBezTo>
                  <a:pt x="780594" y="3832662"/>
                  <a:pt x="799334" y="3815244"/>
                  <a:pt x="821026" y="3794893"/>
                </a:cubicBezTo>
                <a:close/>
                <a:moveTo>
                  <a:pt x="309391" y="3828906"/>
                </a:moveTo>
                <a:cubicBezTo>
                  <a:pt x="315805" y="3850701"/>
                  <a:pt x="327163" y="3864575"/>
                  <a:pt x="352198" y="3860900"/>
                </a:cubicBezTo>
                <a:cubicBezTo>
                  <a:pt x="332336" y="3858304"/>
                  <a:pt x="339619" y="3820301"/>
                  <a:pt x="309391" y="3828906"/>
                </a:cubicBezTo>
                <a:close/>
                <a:moveTo>
                  <a:pt x="436198" y="3866238"/>
                </a:moveTo>
                <a:cubicBezTo>
                  <a:pt x="423793" y="3867093"/>
                  <a:pt x="414637" y="3872830"/>
                  <a:pt x="406638" y="3883531"/>
                </a:cubicBezTo>
                <a:cubicBezTo>
                  <a:pt x="471744" y="3915092"/>
                  <a:pt x="473603" y="3915167"/>
                  <a:pt x="485240" y="3878237"/>
                </a:cubicBezTo>
                <a:cubicBezTo>
                  <a:pt x="464252" y="3869410"/>
                  <a:pt x="448601" y="3865383"/>
                  <a:pt x="436198" y="3866238"/>
                </a:cubicBezTo>
                <a:close/>
                <a:moveTo>
                  <a:pt x="526461" y="3877149"/>
                </a:moveTo>
                <a:cubicBezTo>
                  <a:pt x="516768" y="3878906"/>
                  <a:pt x="510445" y="3885969"/>
                  <a:pt x="506090" y="3898683"/>
                </a:cubicBezTo>
                <a:cubicBezTo>
                  <a:pt x="517118" y="3904198"/>
                  <a:pt x="526897" y="3909215"/>
                  <a:pt x="537924" y="3914731"/>
                </a:cubicBezTo>
                <a:cubicBezTo>
                  <a:pt x="547601" y="3905811"/>
                  <a:pt x="557278" y="3896891"/>
                  <a:pt x="567050" y="3887454"/>
                </a:cubicBezTo>
                <a:cubicBezTo>
                  <a:pt x="549216" y="3878942"/>
                  <a:pt x="536154" y="3875392"/>
                  <a:pt x="526461" y="3877149"/>
                </a:cubicBezTo>
                <a:close/>
                <a:moveTo>
                  <a:pt x="605859" y="3970101"/>
                </a:moveTo>
                <a:cubicBezTo>
                  <a:pt x="580461" y="3977190"/>
                  <a:pt x="554430" y="3983357"/>
                  <a:pt x="528551" y="3993033"/>
                </a:cubicBezTo>
                <a:cubicBezTo>
                  <a:pt x="522802" y="3995184"/>
                  <a:pt x="519703" y="4009066"/>
                  <a:pt x="518596" y="4017961"/>
                </a:cubicBezTo>
                <a:cubicBezTo>
                  <a:pt x="517298" y="4027893"/>
                  <a:pt x="519412" y="4038188"/>
                  <a:pt x="525824" y="4052755"/>
                </a:cubicBezTo>
                <a:cubicBezTo>
                  <a:pt x="533525" y="4042935"/>
                  <a:pt x="541015" y="4032808"/>
                  <a:pt x="549446" y="4023391"/>
                </a:cubicBezTo>
                <a:cubicBezTo>
                  <a:pt x="555137" y="4017214"/>
                  <a:pt x="560712" y="4010213"/>
                  <a:pt x="567996" y="4007008"/>
                </a:cubicBezTo>
                <a:cubicBezTo>
                  <a:pt x="570565" y="4006144"/>
                  <a:pt x="577126" y="4016991"/>
                  <a:pt x="582765" y="4021244"/>
                </a:cubicBezTo>
                <a:cubicBezTo>
                  <a:pt x="598435" y="4033506"/>
                  <a:pt x="604616" y="4046425"/>
                  <a:pt x="593027" y="4065698"/>
                </a:cubicBezTo>
                <a:cubicBezTo>
                  <a:pt x="590710" y="4069553"/>
                  <a:pt x="597905" y="4081321"/>
                  <a:pt x="603257" y="4087127"/>
                </a:cubicBezTo>
                <a:cubicBezTo>
                  <a:pt x="607976" y="4092013"/>
                  <a:pt x="616872" y="4093121"/>
                  <a:pt x="623527" y="4096223"/>
                </a:cubicBezTo>
                <a:cubicBezTo>
                  <a:pt x="647037" y="4108058"/>
                  <a:pt x="648403" y="4116608"/>
                  <a:pt x="626918" y="4130040"/>
                </a:cubicBezTo>
                <a:cubicBezTo>
                  <a:pt x="613618" y="4138291"/>
                  <a:pt x="611128" y="4144523"/>
                  <a:pt x="620319" y="4158532"/>
                </a:cubicBezTo>
                <a:cubicBezTo>
                  <a:pt x="626861" y="4168037"/>
                  <a:pt x="627367" y="4181247"/>
                  <a:pt x="631938" y="4197080"/>
                </a:cubicBezTo>
                <a:cubicBezTo>
                  <a:pt x="642782" y="4183289"/>
                  <a:pt x="651460" y="4169635"/>
                  <a:pt x="662228" y="4157704"/>
                </a:cubicBezTo>
                <a:cubicBezTo>
                  <a:pt x="686715" y="4130909"/>
                  <a:pt x="687938" y="4122837"/>
                  <a:pt x="667486" y="4094436"/>
                </a:cubicBezTo>
                <a:cubicBezTo>
                  <a:pt x="666008" y="4092289"/>
                  <a:pt x="664396" y="4087977"/>
                  <a:pt x="663053" y="4087996"/>
                </a:cubicBezTo>
                <a:cubicBezTo>
                  <a:pt x="631403" y="4091253"/>
                  <a:pt x="640801" y="4063545"/>
                  <a:pt x="633355" y="4048787"/>
                </a:cubicBezTo>
                <a:cubicBezTo>
                  <a:pt x="629938" y="4041196"/>
                  <a:pt x="624567" y="4034048"/>
                  <a:pt x="621764" y="4026036"/>
                </a:cubicBezTo>
                <a:cubicBezTo>
                  <a:pt x="616041" y="4009187"/>
                  <a:pt x="611967" y="3992107"/>
                  <a:pt x="605859" y="3970101"/>
                </a:cubicBezTo>
                <a:close/>
                <a:moveTo>
                  <a:pt x="768357" y="4038113"/>
                </a:moveTo>
                <a:cubicBezTo>
                  <a:pt x="756720" y="4040248"/>
                  <a:pt x="741269" y="4042748"/>
                  <a:pt x="723863" y="4045690"/>
                </a:cubicBezTo>
                <a:cubicBezTo>
                  <a:pt x="732006" y="4072622"/>
                  <a:pt x="748655" y="4088276"/>
                  <a:pt x="778887" y="4086899"/>
                </a:cubicBezTo>
                <a:cubicBezTo>
                  <a:pt x="772453" y="4098559"/>
                  <a:pt x="767128" y="4108550"/>
                  <a:pt x="761900" y="4118024"/>
                </a:cubicBezTo>
                <a:cubicBezTo>
                  <a:pt x="765639" y="4119517"/>
                  <a:pt x="769283" y="4121528"/>
                  <a:pt x="773022" y="4123022"/>
                </a:cubicBezTo>
                <a:cubicBezTo>
                  <a:pt x="783671" y="4103039"/>
                  <a:pt x="794319" y="4083057"/>
                  <a:pt x="804068" y="4065049"/>
                </a:cubicBezTo>
                <a:cubicBezTo>
                  <a:pt x="791852" y="4055835"/>
                  <a:pt x="780573" y="4047328"/>
                  <a:pt x="768357" y="4038113"/>
                </a:cubicBezTo>
                <a:close/>
                <a:moveTo>
                  <a:pt x="397541" y="3973395"/>
                </a:moveTo>
                <a:cubicBezTo>
                  <a:pt x="394340" y="3973339"/>
                  <a:pt x="391051" y="3988255"/>
                  <a:pt x="387757" y="3995946"/>
                </a:cubicBezTo>
                <a:cubicBezTo>
                  <a:pt x="414601" y="4002776"/>
                  <a:pt x="422454" y="4024033"/>
                  <a:pt x="419937" y="4049265"/>
                </a:cubicBezTo>
                <a:cubicBezTo>
                  <a:pt x="433209" y="4025216"/>
                  <a:pt x="444989" y="4004906"/>
                  <a:pt x="459871" y="3977943"/>
                </a:cubicBezTo>
                <a:cubicBezTo>
                  <a:pt x="436710" y="3975808"/>
                  <a:pt x="416943" y="3972694"/>
                  <a:pt x="397541" y="3973395"/>
                </a:cubicBezTo>
                <a:close/>
                <a:moveTo>
                  <a:pt x="676901" y="4204403"/>
                </a:moveTo>
                <a:cubicBezTo>
                  <a:pt x="668808" y="4204156"/>
                  <a:pt x="660403" y="4205281"/>
                  <a:pt x="651920" y="4207730"/>
                </a:cubicBezTo>
                <a:cubicBezTo>
                  <a:pt x="665059" y="4216311"/>
                  <a:pt x="677390" y="4226350"/>
                  <a:pt x="691217" y="4232651"/>
                </a:cubicBezTo>
                <a:cubicBezTo>
                  <a:pt x="705043" y="4238951"/>
                  <a:pt x="720458" y="4240994"/>
                  <a:pt x="734974" y="4245012"/>
                </a:cubicBezTo>
                <a:cubicBezTo>
                  <a:pt x="722650" y="4218245"/>
                  <a:pt x="701180" y="4205148"/>
                  <a:pt x="676901" y="4204403"/>
                </a:cubicBezTo>
                <a:close/>
                <a:moveTo>
                  <a:pt x="960443" y="4374973"/>
                </a:moveTo>
                <a:cubicBezTo>
                  <a:pt x="949194" y="4382264"/>
                  <a:pt x="939267" y="4388193"/>
                  <a:pt x="922898" y="4398554"/>
                </a:cubicBezTo>
                <a:cubicBezTo>
                  <a:pt x="937991" y="4406694"/>
                  <a:pt x="947887" y="4412536"/>
                  <a:pt x="960065" y="4419068"/>
                </a:cubicBezTo>
                <a:cubicBezTo>
                  <a:pt x="960420" y="4401199"/>
                  <a:pt x="960452" y="4389427"/>
                  <a:pt x="960443" y="4374973"/>
                </a:cubicBezTo>
                <a:close/>
                <a:moveTo>
                  <a:pt x="965641" y="4458090"/>
                </a:moveTo>
                <a:cubicBezTo>
                  <a:pt x="954232" y="4457088"/>
                  <a:pt x="949047" y="4466418"/>
                  <a:pt x="934514" y="4499468"/>
                </a:cubicBezTo>
                <a:cubicBezTo>
                  <a:pt x="953034" y="4502085"/>
                  <a:pt x="971345" y="4504395"/>
                  <a:pt x="987066" y="4506226"/>
                </a:cubicBezTo>
                <a:cubicBezTo>
                  <a:pt x="984450" y="4489951"/>
                  <a:pt x="982200" y="4477492"/>
                  <a:pt x="979699" y="4462040"/>
                </a:cubicBezTo>
                <a:cubicBezTo>
                  <a:pt x="973938" y="4459906"/>
                  <a:pt x="969444" y="4458424"/>
                  <a:pt x="965641" y="4458090"/>
                </a:cubicBezTo>
                <a:close/>
                <a:moveTo>
                  <a:pt x="1066743" y="4469011"/>
                </a:moveTo>
                <a:cubicBezTo>
                  <a:pt x="1053020" y="4476649"/>
                  <a:pt x="1041655" y="4483116"/>
                  <a:pt x="1028852" y="4490119"/>
                </a:cubicBezTo>
                <a:cubicBezTo>
                  <a:pt x="1046991" y="4494807"/>
                  <a:pt x="1062119" y="4498403"/>
                  <a:pt x="1081811" y="4503378"/>
                </a:cubicBezTo>
                <a:cubicBezTo>
                  <a:pt x="1077646" y="4494042"/>
                  <a:pt x="1072944" y="4483271"/>
                  <a:pt x="1066743" y="4469011"/>
                </a:cubicBezTo>
                <a:close/>
                <a:moveTo>
                  <a:pt x="4462129" y="105268"/>
                </a:moveTo>
                <a:cubicBezTo>
                  <a:pt x="4446813" y="109935"/>
                  <a:pt x="4439202" y="112009"/>
                  <a:pt x="4426973" y="115907"/>
                </a:cubicBezTo>
                <a:cubicBezTo>
                  <a:pt x="4434727" y="130454"/>
                  <a:pt x="4440676" y="141724"/>
                  <a:pt x="4446836" y="153301"/>
                </a:cubicBezTo>
                <a:cubicBezTo>
                  <a:pt x="4449616" y="152743"/>
                  <a:pt x="4452606" y="152493"/>
                  <a:pt x="4455386" y="151935"/>
                </a:cubicBezTo>
                <a:cubicBezTo>
                  <a:pt x="4457449" y="137862"/>
                  <a:pt x="4459512" y="123789"/>
                  <a:pt x="4462129" y="10526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2757345" y="5233846"/>
            <a:ext cx="900256" cy="90025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40279" y="3345254"/>
            <a:ext cx="1147158" cy="114715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4249506" y="1575761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25A0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领域适配的向量知识库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4249506" y="2084895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构建合同条款向量知识库，适配法律领域。
知识库涵盖大量合同条款，为检索提供基础。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932411" y="3303124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164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混合搜索技术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4932411" y="3812257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结合关键词与语义搜索，提升检索效果。
混合搜索可精准定位相关条款。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4249506" y="5105559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25A0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动态权重排序算法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4249506" y="5614692"/>
            <a:ext cx="4894494" cy="88979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根据检索结果动态调整权重，优化排序。
动态权重排序算法提高检索效率。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57345" y="1703567"/>
            <a:ext cx="900256" cy="90025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8100000">
            <a:off x="10696521" y="2142256"/>
            <a:ext cx="3876006" cy="3853962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01698" y="1921340"/>
            <a:ext cx="424408" cy="38477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603580" y="3629091"/>
            <a:ext cx="447560" cy="5111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09827" y="5454951"/>
            <a:ext cx="408149" cy="424408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突破性设计</a:t>
            </a:r>
            <a:endParaRPr kumimoji="1" lang="zh-CN" altLang="en-US"/>
          </a:p>
        </p:txBody>
      </p:sp>
      <p:pic>
        <p:nvPicPr>
          <p:cNvPr id="20" name="图片 19" descr="LOGO（方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6791" y="124359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创新点2：思维链推理赋能审核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9065" y="99252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2070676" y="122939"/>
            <a:ext cx="2055174" cy="44121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9922" y="1881729"/>
            <a:ext cx="894548" cy="894547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61189" y="1763104"/>
            <a:ext cx="3362857" cy="142459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提供人工模板与自动生成两种模式。
人工模板可满足特定需求，自动生成提高效率。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61189" y="1356099"/>
            <a:ext cx="3362857" cy="41323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164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人工模板与自动生成双模式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66818" y="2171085"/>
            <a:ext cx="360756" cy="31583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7554736" y="122939"/>
            <a:ext cx="2055174" cy="44121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283983" y="1881729"/>
            <a:ext cx="894548" cy="894547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45250" y="1763104"/>
            <a:ext cx="3362857" cy="14220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将审核逻辑拆解为条款、法规与风险。
多步骤逻辑拆解确保审核的系统性。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45250" y="1356099"/>
            <a:ext cx="3362857" cy="40920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164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多步骤逻辑拆解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50879" y="2165470"/>
            <a:ext cx="360756" cy="32706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4521200" y="912344"/>
            <a:ext cx="2052551" cy="77903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36923" y="4360234"/>
            <a:ext cx="894548" cy="894547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08890" y="4241609"/>
            <a:ext cx="6652157" cy="13966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以“赔偿条款合规性分析”为例展示思维链。
思维链清晰呈现审核过程。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006600" y="3834604"/>
            <a:ext cx="6654447" cy="45133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25A0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案例展示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03819" y="4627131"/>
            <a:ext cx="360756" cy="36075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技术实现</a:t>
            </a:r>
            <a:endParaRPr kumimoji="1" lang="zh-CN" altLang="en-US"/>
          </a:p>
        </p:txBody>
      </p:sp>
      <p:pic>
        <p:nvPicPr>
          <p:cNvPr id="21" name="图片 20" descr="LOGO（方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0282" y="151773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创新点3：智能体驱动的动态生成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07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7109" y="175406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7446" y="2591146"/>
            <a:ext cx="543206" cy="468280"/>
          </a:xfrm>
          <a:prstGeom prst="hexagon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916780" y="4266910"/>
            <a:ext cx="543206" cy="468280"/>
          </a:xfrm>
          <a:prstGeom prst="hexagon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56288" y="6310230"/>
            <a:ext cx="1315808" cy="1083518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57030" y="6455407"/>
            <a:ext cx="314325" cy="342900"/>
          </a:xfrm>
          <a:prstGeom prst="downArrow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63426" y="2987540"/>
            <a:ext cx="1541824" cy="1329159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5098321" y="4290459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5031986" y="3328601"/>
            <a:ext cx="6120000" cy="864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生成合规评分与风险等级的结构化报告。
结构化报告清晰呈现审核结果。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363426" y="4686853"/>
            <a:ext cx="1541824" cy="1329159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1986" y="5027913"/>
            <a:ext cx="6120000" cy="1004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展示审核报告模板截图。
图表直观呈现审核结果。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63426" y="1288227"/>
            <a:ext cx="1541824" cy="1329159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098321" y="2591146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5031986" y="1629288"/>
            <a:ext cx="6120000" cy="864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实现幻觉检测与权限过滤的多轮校验。
多轮校验确保审核结果的准确性。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541128" y="2931636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425922" y="4634590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541128" y="1235966"/>
            <a:ext cx="294658" cy="254016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5098321" y="5933382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>
            <a:off x="2467460" y="5018456"/>
            <a:ext cx="1310600" cy="651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467460" y="3189656"/>
            <a:ext cx="1310600" cy="651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467460" y="1627556"/>
            <a:ext cx="1310600" cy="651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032860" y="979856"/>
            <a:ext cx="61239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多轮校验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32860" y="2681656"/>
            <a:ext cx="61239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结构化报告生成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032860" y="4383456"/>
            <a:ext cx="61239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图表建议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核心能力</a:t>
            </a:r>
            <a:endParaRPr kumimoji="1" lang="zh-CN" altLang="en-US"/>
          </a:p>
        </p:txBody>
      </p:sp>
      <p:pic>
        <p:nvPicPr>
          <p:cNvPr id="28" name="图片 27" descr="LOGO（方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0282" y="103139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实施方案：技术路线图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08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779" y="76099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533900"/>
            <a:ext cx="12192000" cy="2324100"/>
          </a:xfrm>
          <a:custGeom>
            <a:avLst/>
            <a:gdLst>
              <a:gd name="connsiteX0" fmla="*/ 6096000 w 12192000"/>
              <a:gd name="connsiteY0" fmla="*/ 0 h 2324100"/>
              <a:gd name="connsiteX1" fmla="*/ 12066042 w 12192000"/>
              <a:gd name="connsiteY1" fmla="*/ 1036041 h 2324100"/>
              <a:gd name="connsiteX2" fmla="*/ 12192000 w 12192000"/>
              <a:gd name="connsiteY2" fmla="*/ 1093055 h 2324100"/>
              <a:gd name="connsiteX3" fmla="*/ 12192000 w 12192000"/>
              <a:gd name="connsiteY3" fmla="*/ 2324100 h 2324100"/>
              <a:gd name="connsiteX4" fmla="*/ 0 w 12192000"/>
              <a:gd name="connsiteY4" fmla="*/ 2324100 h 2324100"/>
              <a:gd name="connsiteX5" fmla="*/ 0 w 12192000"/>
              <a:gd name="connsiteY5" fmla="*/ 1093055 h 2324100"/>
              <a:gd name="connsiteX6" fmla="*/ 125958 w 12192000"/>
              <a:gd name="connsiteY6" fmla="*/ 1036041 h 2324100"/>
              <a:gd name="connsiteX7" fmla="*/ 6096000 w 12192000"/>
              <a:gd name="connsiteY7" fmla="*/ 0 h 2324100"/>
            </a:gdLst>
            <a:ahLst/>
            <a:cxnLst/>
            <a:rect l="l" t="t" r="r" b="b"/>
            <a:pathLst>
              <a:path w="12192000" h="2324100">
                <a:moveTo>
                  <a:pt x="6096000" y="0"/>
                </a:moveTo>
                <a:cubicBezTo>
                  <a:pt x="8462354" y="0"/>
                  <a:pt x="10590684" y="399580"/>
                  <a:pt x="12066042" y="1036041"/>
                </a:cubicBezTo>
                <a:lnTo>
                  <a:pt x="12192000" y="1093055"/>
                </a:lnTo>
                <a:lnTo>
                  <a:pt x="12192000" y="2324100"/>
                </a:lnTo>
                <a:lnTo>
                  <a:pt x="0" y="2324100"/>
                </a:lnTo>
                <a:lnTo>
                  <a:pt x="0" y="1093055"/>
                </a:lnTo>
                <a:lnTo>
                  <a:pt x="125958" y="1036041"/>
                </a:lnTo>
                <a:cubicBezTo>
                  <a:pt x="1601317" y="399580"/>
                  <a:pt x="3729646" y="0"/>
                  <a:pt x="6096000" y="0"/>
                </a:cubicBezTo>
                <a:close/>
              </a:path>
            </a:pathLst>
          </a:cu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4885" y="1833351"/>
            <a:ext cx="5609406" cy="4102102"/>
          </a:xfrm>
          <a:custGeom>
            <a:avLst/>
            <a:gdLst>
              <a:gd name="connsiteX0" fmla="*/ 1006349 w 5609406"/>
              <a:gd name="connsiteY0" fmla="*/ 3915994 h 4102102"/>
              <a:gd name="connsiteX1" fmla="*/ 9401 w 5609406"/>
              <a:gd name="connsiteY1" fmla="*/ 321892 h 4102102"/>
              <a:gd name="connsiteX2" fmla="*/ 254160 w 5609406"/>
              <a:gd name="connsiteY2" fmla="*/ 0 h 4102102"/>
              <a:gd name="connsiteX3" fmla="*/ 5355406 w 5609406"/>
              <a:gd name="connsiteY3" fmla="*/ 0 h 4102102"/>
              <a:gd name="connsiteX4" fmla="*/ 5609406 w 5609406"/>
              <a:gd name="connsiteY4" fmla="*/ 254000 h 4102102"/>
              <a:gd name="connsiteX5" fmla="*/ 5609406 w 5609406"/>
              <a:gd name="connsiteY5" fmla="*/ 3848102 h 4102102"/>
              <a:gd name="connsiteX6" fmla="*/ 5355406 w 5609406"/>
              <a:gd name="connsiteY6" fmla="*/ 4102102 h 4102102"/>
              <a:gd name="connsiteX7" fmla="*/ 1251107 w 5609406"/>
              <a:gd name="connsiteY7" fmla="*/ 4102102 h 4102102"/>
              <a:gd name="connsiteX8" fmla="*/ 1006349 w 5609406"/>
              <a:gd name="connsiteY8" fmla="*/ 3915994 h 4102102"/>
            </a:gdLst>
            <a:ahLst/>
            <a:cxnLst/>
            <a:rect l="l" t="t" r="r" b="b"/>
            <a:pathLst>
              <a:path w="5609406" h="4102102">
                <a:moveTo>
                  <a:pt x="1006349" y="3915994"/>
                </a:moveTo>
                <a:lnTo>
                  <a:pt x="9401" y="321892"/>
                </a:lnTo>
                <a:cubicBezTo>
                  <a:pt x="-35510" y="159980"/>
                  <a:pt x="86135" y="0"/>
                  <a:pt x="254160" y="0"/>
                </a:cubicBezTo>
                <a:lnTo>
                  <a:pt x="5355406" y="0"/>
                </a:lnTo>
                <a:cubicBezTo>
                  <a:pt x="5495613" y="0"/>
                  <a:pt x="5609406" y="113792"/>
                  <a:pt x="5609406" y="254000"/>
                </a:cubicBezTo>
                <a:lnTo>
                  <a:pt x="5609406" y="3848102"/>
                </a:lnTo>
                <a:cubicBezTo>
                  <a:pt x="5609406" y="3988310"/>
                  <a:pt x="5495613" y="4102102"/>
                  <a:pt x="5355406" y="4102102"/>
                </a:cubicBezTo>
                <a:lnTo>
                  <a:pt x="1251107" y="4102102"/>
                </a:lnTo>
                <a:cubicBezTo>
                  <a:pt x="1136964" y="4102102"/>
                  <a:pt x="1036858" y="4025984"/>
                  <a:pt x="1006349" y="39159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7709" y="1833351"/>
            <a:ext cx="5609403" cy="4102102"/>
          </a:xfrm>
          <a:custGeom>
            <a:avLst/>
            <a:gdLst>
              <a:gd name="connsiteX0" fmla="*/ 4603055 w 5609403"/>
              <a:gd name="connsiteY0" fmla="*/ 186108 h 4102102"/>
              <a:gd name="connsiteX1" fmla="*/ 5600002 w 5609403"/>
              <a:gd name="connsiteY1" fmla="*/ 3780210 h 4102102"/>
              <a:gd name="connsiteX2" fmla="*/ 5355244 w 5609403"/>
              <a:gd name="connsiteY2" fmla="*/ 4102102 h 4102102"/>
              <a:gd name="connsiteX3" fmla="*/ 254000 w 5609403"/>
              <a:gd name="connsiteY3" fmla="*/ 4102102 h 4102102"/>
              <a:gd name="connsiteX4" fmla="*/ 0 w 5609403"/>
              <a:gd name="connsiteY4" fmla="*/ 3848102 h 4102102"/>
              <a:gd name="connsiteX5" fmla="*/ 0 w 5609403"/>
              <a:gd name="connsiteY5" fmla="*/ 254000 h 4102102"/>
              <a:gd name="connsiteX6" fmla="*/ 254000 w 5609403"/>
              <a:gd name="connsiteY6" fmla="*/ 0 h 4102102"/>
              <a:gd name="connsiteX7" fmla="*/ 4358297 w 5609403"/>
              <a:gd name="connsiteY7" fmla="*/ 0 h 4102102"/>
              <a:gd name="connsiteX8" fmla="*/ 4603055 w 5609403"/>
              <a:gd name="connsiteY8" fmla="*/ 186108 h 4102102"/>
            </a:gdLst>
            <a:ahLst/>
            <a:cxnLst/>
            <a:rect l="l" t="t" r="r" b="b"/>
            <a:pathLst>
              <a:path w="5609403" h="4102102">
                <a:moveTo>
                  <a:pt x="4603055" y="186108"/>
                </a:moveTo>
                <a:lnTo>
                  <a:pt x="5600002" y="3780210"/>
                </a:lnTo>
                <a:cubicBezTo>
                  <a:pt x="5644914" y="3942122"/>
                  <a:pt x="5523269" y="4102102"/>
                  <a:pt x="5355244" y="4102102"/>
                </a:cubicBezTo>
                <a:lnTo>
                  <a:pt x="254000" y="4102102"/>
                </a:lnTo>
                <a:cubicBezTo>
                  <a:pt x="113792" y="4102102"/>
                  <a:pt x="0" y="3988310"/>
                  <a:pt x="0" y="3848102"/>
                </a:cubicBezTo>
                <a:lnTo>
                  <a:pt x="0" y="254000"/>
                </a:lnTo>
                <a:cubicBezTo>
                  <a:pt x="0" y="113792"/>
                  <a:pt x="113792" y="0"/>
                  <a:pt x="254000" y="0"/>
                </a:cubicBezTo>
                <a:lnTo>
                  <a:pt x="4358297" y="0"/>
                </a:lnTo>
                <a:cubicBezTo>
                  <a:pt x="4472440" y="0"/>
                  <a:pt x="4572546" y="76118"/>
                  <a:pt x="4603055" y="1861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6214" y="2686749"/>
            <a:ext cx="4468109" cy="4001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164F5">
                        <a:alpha val="100000"/>
                      </a:srgbClr>
                    </a:gs>
                    <a:gs pos="100000">
                      <a:srgbClr val="0A3ED2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知识库构建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21033" y="3122109"/>
            <a:ext cx="4493290" cy="1100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进行数据清洗与向量化，构建知识库。
知识库为审核提供数据支持。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21034" y="4269681"/>
            <a:ext cx="4493289" cy="4001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164F5">
                        <a:alpha val="100000"/>
                      </a:srgbClr>
                    </a:gs>
                    <a:gs pos="100000">
                      <a:srgbClr val="0A3ED2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语义检索优化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1033" y="4711212"/>
            <a:ext cx="4493290" cy="1100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对BERT进行微调，实现混合搜索。
优化语义检索提高检索效率。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63508" y="2813536"/>
            <a:ext cx="4270552" cy="4001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45720" rIns="3600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164F5">
                        <a:alpha val="100000"/>
                      </a:srgbClr>
                    </a:gs>
                    <a:gs pos="100000">
                      <a:srgbClr val="0A3ED2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智能体训练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63508" y="3213647"/>
            <a:ext cx="4270552" cy="1100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3600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集成CoT与RAG，训练智能体。
智能体为审核提供智能支持。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63508" y="4405571"/>
            <a:ext cx="4270552" cy="4001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45720" rIns="3600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164F5">
                        <a:alpha val="100000"/>
                      </a:srgbClr>
                    </a:gs>
                    <a:gs pos="100000">
                      <a:srgbClr val="0A3ED2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系统部署与测试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63508" y="4805682"/>
            <a:ext cx="4270552" cy="1100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3600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部署系统并进行测试，确保系统稳定运行。
测试结果为系统优化提供依据。</a:t>
            </a: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l="13726" t="56552" r="3158" b="18936"/>
          <a:stretch>
            <a:fillRect/>
          </a:stretch>
        </p:blipFill>
        <p:spPr>
          <a:xfrm>
            <a:off x="787709" y="1833351"/>
            <a:ext cx="4769844" cy="787400"/>
          </a:xfrm>
          <a:custGeom>
            <a:avLst/>
            <a:gdLst/>
            <a:ahLst/>
            <a:cxnLst/>
            <a:rect l="l" t="t" r="r" b="b"/>
            <a:pathLst>
              <a:path w="4775200" h="787400">
                <a:moveTo>
                  <a:pt x="254000" y="0"/>
                </a:moveTo>
                <a:lnTo>
                  <a:pt x="4358297" y="0"/>
                </a:lnTo>
                <a:cubicBezTo>
                  <a:pt x="4472440" y="0"/>
                  <a:pt x="4572547" y="76118"/>
                  <a:pt x="4603056" y="186108"/>
                </a:cubicBezTo>
                <a:lnTo>
                  <a:pt x="4769844" y="787400"/>
                </a:lnTo>
                <a:lnTo>
                  <a:pt x="0" y="787400"/>
                </a:lnTo>
                <a:lnTo>
                  <a:pt x="0" y="254000"/>
                </a:lnTo>
                <a:cubicBezTo>
                  <a:pt x="0" y="113792"/>
                  <a:pt x="113792" y="0"/>
                  <a:pt x="2540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35344" t="31418" r="5509" b="53750"/>
          <a:stretch>
            <a:fillRect/>
          </a:stretch>
        </p:blipFill>
        <p:spPr>
          <a:xfrm>
            <a:off x="5794885" y="1833351"/>
            <a:ext cx="5609406" cy="787400"/>
          </a:xfrm>
          <a:custGeom>
            <a:avLst/>
            <a:gdLst/>
            <a:ahLst/>
            <a:cxnLst/>
            <a:rect l="l" t="t" r="r" b="b"/>
            <a:pathLst>
              <a:path w="5613400" h="787400">
                <a:moveTo>
                  <a:pt x="254160" y="0"/>
                </a:moveTo>
                <a:lnTo>
                  <a:pt x="5355406" y="0"/>
                </a:lnTo>
                <a:cubicBezTo>
                  <a:pt x="5495613" y="0"/>
                  <a:pt x="5609406" y="113792"/>
                  <a:pt x="5609406" y="254000"/>
                </a:cubicBezTo>
                <a:lnTo>
                  <a:pt x="5609406" y="787400"/>
                </a:lnTo>
                <a:lnTo>
                  <a:pt x="138526" y="787400"/>
                </a:lnTo>
                <a:lnTo>
                  <a:pt x="9401" y="321892"/>
                </a:lnTo>
                <a:cubicBezTo>
                  <a:pt x="-35510" y="159980"/>
                  <a:pt x="86135" y="0"/>
                  <a:pt x="25416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四大阶段</a:t>
            </a:r>
            <a:endParaRPr kumimoji="1" lang="zh-CN" altLang="en-US"/>
          </a:p>
        </p:txBody>
      </p:sp>
      <p:pic>
        <p:nvPicPr>
          <p:cNvPr id="19" name="图片 18" descr="LOGO（方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0" y="106055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预期成果与价值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09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7769" y="107861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开发合同审核系统，申请软件著作权。
系统为企业提供高效审核工具。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合同审核系统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发表高质量论文，提升项目影响力。
论文为行业提供技术参考。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高质量论文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系统可应用于企业法务部、金融机构与政府监管。
广泛应用场景为项目带来商业价值。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应用场景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可交付成果</a:t>
            </a:r>
            <a:endParaRPr kumimoji="1" lang="zh-CN" altLang="en-US"/>
          </a:p>
        </p:txBody>
      </p:sp>
      <p:pic>
        <p:nvPicPr>
          <p:cNvPr id="30" name="图片 29" descr="LOGO（方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6791" y="84241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当前进展与数据验证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010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388" y="76099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-7271301" y="-1816746"/>
            <a:ext cx="10057110" cy="10897892"/>
          </a:xfrm>
          <a:custGeom>
            <a:avLst/>
            <a:gdLst>
              <a:gd name="connsiteX0" fmla="*/ 1760648 w 3521243"/>
              <a:gd name="connsiteY0" fmla="*/ 3815623 h 3815623"/>
              <a:gd name="connsiteX1" fmla="*/ 1355986 w 3521243"/>
              <a:gd name="connsiteY1" fmla="*/ 3707168 h 3815623"/>
              <a:gd name="connsiteX2" fmla="*/ 404714 w 3521243"/>
              <a:gd name="connsiteY2" fmla="*/ 3157950 h 3815623"/>
              <a:gd name="connsiteX3" fmla="*/ 0 w 3521243"/>
              <a:gd name="connsiteY3" fmla="*/ 2457029 h 3815623"/>
              <a:gd name="connsiteX4" fmla="*/ 0 w 3521243"/>
              <a:gd name="connsiteY4" fmla="*/ 1358594 h 3815623"/>
              <a:gd name="connsiteX5" fmla="*/ 404662 w 3521243"/>
              <a:gd name="connsiteY5" fmla="*/ 657674 h 3815623"/>
              <a:gd name="connsiteX6" fmla="*/ 1355986 w 3521243"/>
              <a:gd name="connsiteY6" fmla="*/ 108456 h 3815623"/>
              <a:gd name="connsiteX7" fmla="*/ 1760648 w 3521243"/>
              <a:gd name="connsiteY7" fmla="*/ 0 h 3815623"/>
              <a:gd name="connsiteX8" fmla="*/ 2165310 w 3521243"/>
              <a:gd name="connsiteY8" fmla="*/ 108456 h 3815623"/>
              <a:gd name="connsiteX9" fmla="*/ 3116581 w 3521243"/>
              <a:gd name="connsiteY9" fmla="*/ 657674 h 3815623"/>
              <a:gd name="connsiteX10" fmla="*/ 3521243 w 3521243"/>
              <a:gd name="connsiteY10" fmla="*/ 1358594 h 3815623"/>
              <a:gd name="connsiteX11" fmla="*/ 3521243 w 3521243"/>
              <a:gd name="connsiteY11" fmla="*/ 2457029 h 3815623"/>
              <a:gd name="connsiteX12" fmla="*/ 3116581 w 3521243"/>
              <a:gd name="connsiteY12" fmla="*/ 3157950 h 3815623"/>
              <a:gd name="connsiteX13" fmla="*/ 2165310 w 3521243"/>
              <a:gd name="connsiteY13" fmla="*/ 3707168 h 3815623"/>
              <a:gd name="connsiteX14" fmla="*/ 1760648 w 3521243"/>
              <a:gd name="connsiteY14" fmla="*/ 3815623 h 3815623"/>
              <a:gd name="connsiteX15" fmla="*/ 1760648 w 3521243"/>
              <a:gd name="connsiteY15" fmla="*/ 3815623 h 3815623"/>
            </a:gdLst>
            <a:ahLst/>
            <a:cxnLst/>
            <a:rect l="l" t="t" r="r" b="b"/>
            <a:pathLst>
              <a:path w="3521243" h="3815623">
                <a:moveTo>
                  <a:pt x="1760648" y="3815623"/>
                </a:moveTo>
                <a:cubicBezTo>
                  <a:pt x="1618752" y="3815623"/>
                  <a:pt x="1478840" y="3778115"/>
                  <a:pt x="1355986" y="3707168"/>
                </a:cubicBezTo>
                <a:lnTo>
                  <a:pt x="404714" y="3157950"/>
                </a:lnTo>
                <a:cubicBezTo>
                  <a:pt x="155041" y="3013864"/>
                  <a:pt x="0" y="2745254"/>
                  <a:pt x="0" y="2457029"/>
                </a:cubicBezTo>
                <a:lnTo>
                  <a:pt x="0" y="1358594"/>
                </a:lnTo>
                <a:cubicBezTo>
                  <a:pt x="0" y="1070369"/>
                  <a:pt x="155041" y="801760"/>
                  <a:pt x="404662" y="657674"/>
                </a:cubicBezTo>
                <a:lnTo>
                  <a:pt x="1355986" y="108456"/>
                </a:lnTo>
                <a:cubicBezTo>
                  <a:pt x="1478840" y="37508"/>
                  <a:pt x="1618752" y="0"/>
                  <a:pt x="1760648" y="0"/>
                </a:cubicBezTo>
                <a:cubicBezTo>
                  <a:pt x="1902543" y="0"/>
                  <a:pt x="2042456" y="37508"/>
                  <a:pt x="2165310" y="108456"/>
                </a:cubicBezTo>
                <a:lnTo>
                  <a:pt x="3116581" y="657674"/>
                </a:lnTo>
                <a:cubicBezTo>
                  <a:pt x="3366202" y="801812"/>
                  <a:pt x="3521243" y="1070369"/>
                  <a:pt x="3521243" y="1358594"/>
                </a:cubicBezTo>
                <a:lnTo>
                  <a:pt x="3521243" y="2457029"/>
                </a:lnTo>
                <a:cubicBezTo>
                  <a:pt x="3521243" y="2745254"/>
                  <a:pt x="3366202" y="3013864"/>
                  <a:pt x="3116581" y="3157950"/>
                </a:cubicBezTo>
                <a:lnTo>
                  <a:pt x="2165310" y="3707168"/>
                </a:lnTo>
                <a:cubicBezTo>
                  <a:pt x="2042456" y="3778115"/>
                  <a:pt x="1902491" y="3815623"/>
                  <a:pt x="1760648" y="3815623"/>
                </a:cubicBezTo>
                <a:cubicBezTo>
                  <a:pt x="1760648" y="3815623"/>
                  <a:pt x="1760648" y="3815623"/>
                  <a:pt x="1760648" y="3815623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solidFill>
              <a:schemeClr val="bg1"/>
            </a:solidFill>
            <a:miter/>
          </a:ln>
          <a:effectLst>
            <a:outerShdw blurRad="177800" dist="1397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9325" y="2441277"/>
            <a:ext cx="1015663" cy="188449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 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390852">
            <a:off x="-24763" y="1715278"/>
            <a:ext cx="1202387" cy="1202387"/>
          </a:xfrm>
          <a:prstGeom prst="donut">
            <a:avLst>
              <a:gd name="adj" fmla="val 24126"/>
            </a:avLst>
          </a:prstGeom>
          <a:gradFill>
            <a:gsLst>
              <a:gs pos="0">
                <a:schemeClr val="accent2"/>
              </a:gs>
              <a:gs pos="74000">
                <a:schemeClr val="accent1">
                  <a:alpha val="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33330">
            <a:off x="10103512" y="643736"/>
            <a:ext cx="571559" cy="569037"/>
          </a:xfrm>
          <a:custGeom>
            <a:avLst/>
            <a:gdLst>
              <a:gd name="connsiteX0" fmla="*/ 24967 w 1125913"/>
              <a:gd name="connsiteY0" fmla="*/ 403431 h 1120946"/>
              <a:gd name="connsiteX1" fmla="*/ 24967 w 1125913"/>
              <a:gd name="connsiteY1" fmla="*/ 717515 h 1120946"/>
              <a:gd name="connsiteX2" fmla="*/ 11437 w 1125913"/>
              <a:gd name="connsiteY2" fmla="*/ 673929 h 1120946"/>
              <a:gd name="connsiteX3" fmla="*/ 0 w 1125913"/>
              <a:gd name="connsiteY3" fmla="*/ 560473 h 1120946"/>
              <a:gd name="connsiteX4" fmla="*/ 11437 w 1125913"/>
              <a:gd name="connsiteY4" fmla="*/ 447017 h 1120946"/>
              <a:gd name="connsiteX5" fmla="*/ 1088030 w 1125913"/>
              <a:gd name="connsiteY5" fmla="*/ 361820 h 1120946"/>
              <a:gd name="connsiteX6" fmla="*/ 1114477 w 1125913"/>
              <a:gd name="connsiteY6" fmla="*/ 447017 h 1120946"/>
              <a:gd name="connsiteX7" fmla="*/ 1125913 w 1125913"/>
              <a:gd name="connsiteY7" fmla="*/ 560463 h 1120946"/>
              <a:gd name="connsiteX8" fmla="*/ 1125913 w 1125913"/>
              <a:gd name="connsiteY8" fmla="*/ 560483 h 1120946"/>
              <a:gd name="connsiteX9" fmla="*/ 1114477 w 1125913"/>
              <a:gd name="connsiteY9" fmla="*/ 673929 h 1120946"/>
              <a:gd name="connsiteX10" fmla="*/ 1088030 w 1125913"/>
              <a:gd name="connsiteY10" fmla="*/ 759126 h 1120946"/>
              <a:gd name="connsiteX11" fmla="*/ 125053 w 1125913"/>
              <a:gd name="connsiteY11" fmla="*/ 210680 h 1120946"/>
              <a:gd name="connsiteX12" fmla="*/ 125053 w 1125913"/>
              <a:gd name="connsiteY12" fmla="*/ 910266 h 1120946"/>
              <a:gd name="connsiteX13" fmla="*/ 96144 w 1125913"/>
              <a:gd name="connsiteY13" fmla="*/ 875228 h 1120946"/>
              <a:gd name="connsiteX14" fmla="*/ 87170 w 1125913"/>
              <a:gd name="connsiteY14" fmla="*/ 858694 h 1120946"/>
              <a:gd name="connsiteX15" fmla="*/ 87170 w 1125913"/>
              <a:gd name="connsiteY15" fmla="*/ 262252 h 1120946"/>
              <a:gd name="connsiteX16" fmla="*/ 96144 w 1125913"/>
              <a:gd name="connsiteY16" fmla="*/ 245718 h 1120946"/>
              <a:gd name="connsiteX17" fmla="*/ 987944 w 1125913"/>
              <a:gd name="connsiteY17" fmla="*/ 195026 h 1120946"/>
              <a:gd name="connsiteX18" fmla="*/ 1025827 w 1125913"/>
              <a:gd name="connsiteY18" fmla="*/ 240940 h 1120946"/>
              <a:gd name="connsiteX19" fmla="*/ 1025827 w 1125913"/>
              <a:gd name="connsiteY19" fmla="*/ 880008 h 1120946"/>
              <a:gd name="connsiteX20" fmla="*/ 987944 w 1125913"/>
              <a:gd name="connsiteY20" fmla="*/ 925923 h 1120946"/>
              <a:gd name="connsiteX21" fmla="*/ 225139 w 1125913"/>
              <a:gd name="connsiteY21" fmla="*/ 112689 h 1120946"/>
              <a:gd name="connsiteX22" fmla="*/ 225139 w 1125913"/>
              <a:gd name="connsiteY22" fmla="*/ 1008257 h 1120946"/>
              <a:gd name="connsiteX23" fmla="*/ 187256 w 1125913"/>
              <a:gd name="connsiteY23" fmla="*/ 977001 h 1120946"/>
              <a:gd name="connsiteX24" fmla="*/ 187256 w 1125913"/>
              <a:gd name="connsiteY24" fmla="*/ 143945 h 1120946"/>
              <a:gd name="connsiteX25" fmla="*/ 887858 w 1125913"/>
              <a:gd name="connsiteY25" fmla="*/ 102031 h 1120946"/>
              <a:gd name="connsiteX26" fmla="*/ 925741 w 1125913"/>
              <a:gd name="connsiteY26" fmla="*/ 133288 h 1120946"/>
              <a:gd name="connsiteX27" fmla="*/ 925741 w 1125913"/>
              <a:gd name="connsiteY27" fmla="*/ 987658 h 1120946"/>
              <a:gd name="connsiteX28" fmla="*/ 887858 w 1125913"/>
              <a:gd name="connsiteY28" fmla="*/ 1018915 h 1120946"/>
              <a:gd name="connsiteX29" fmla="*/ 325225 w 1125913"/>
              <a:gd name="connsiteY29" fmla="*/ 51854 h 1120946"/>
              <a:gd name="connsiteX30" fmla="*/ 325225 w 1125913"/>
              <a:gd name="connsiteY30" fmla="*/ 1069092 h 1120946"/>
              <a:gd name="connsiteX31" fmla="*/ 287342 w 1125913"/>
              <a:gd name="connsiteY31" fmla="*/ 1048530 h 1120946"/>
              <a:gd name="connsiteX32" fmla="*/ 287342 w 1125913"/>
              <a:gd name="connsiteY32" fmla="*/ 72416 h 1120946"/>
              <a:gd name="connsiteX33" fmla="*/ 787772 w 1125913"/>
              <a:gd name="connsiteY33" fmla="*/ 44843 h 1120946"/>
              <a:gd name="connsiteX34" fmla="*/ 825655 w 1125913"/>
              <a:gd name="connsiteY34" fmla="*/ 65405 h 1120946"/>
              <a:gd name="connsiteX35" fmla="*/ 825655 w 1125913"/>
              <a:gd name="connsiteY35" fmla="*/ 1055541 h 1120946"/>
              <a:gd name="connsiteX36" fmla="*/ 787772 w 1125913"/>
              <a:gd name="connsiteY36" fmla="*/ 1076103 h 1120946"/>
              <a:gd name="connsiteX37" fmla="*/ 425311 w 1125913"/>
              <a:gd name="connsiteY37" fmla="*/ 16462 h 1120946"/>
              <a:gd name="connsiteX38" fmla="*/ 425311 w 1125913"/>
              <a:gd name="connsiteY38" fmla="*/ 1104484 h 1120946"/>
              <a:gd name="connsiteX39" fmla="*/ 387428 w 1125913"/>
              <a:gd name="connsiteY39" fmla="*/ 1092724 h 1120946"/>
              <a:gd name="connsiteX40" fmla="*/ 387428 w 1125913"/>
              <a:gd name="connsiteY40" fmla="*/ 28222 h 1120946"/>
              <a:gd name="connsiteX41" fmla="*/ 687686 w 1125913"/>
              <a:gd name="connsiteY41" fmla="*/ 12452 h 1120946"/>
              <a:gd name="connsiteX42" fmla="*/ 725569 w 1125913"/>
              <a:gd name="connsiteY42" fmla="*/ 24212 h 1120946"/>
              <a:gd name="connsiteX43" fmla="*/ 725569 w 1125913"/>
              <a:gd name="connsiteY43" fmla="*/ 1096734 h 1120946"/>
              <a:gd name="connsiteX44" fmla="*/ 687686 w 1125913"/>
              <a:gd name="connsiteY44" fmla="*/ 1108494 h 1120946"/>
              <a:gd name="connsiteX45" fmla="*/ 525397 w 1125913"/>
              <a:gd name="connsiteY45" fmla="*/ 1302 h 1120946"/>
              <a:gd name="connsiteX46" fmla="*/ 525397 w 1125913"/>
              <a:gd name="connsiteY46" fmla="*/ 1119644 h 1120946"/>
              <a:gd name="connsiteX47" fmla="*/ 487514 w 1125913"/>
              <a:gd name="connsiteY47" fmla="*/ 1115825 h 1120946"/>
              <a:gd name="connsiteX48" fmla="*/ 487514 w 1125913"/>
              <a:gd name="connsiteY48" fmla="*/ 5121 h 1120946"/>
              <a:gd name="connsiteX49" fmla="*/ 587600 w 1125913"/>
              <a:gd name="connsiteY49" fmla="*/ 0 h 1120946"/>
              <a:gd name="connsiteX50" fmla="*/ 625483 w 1125913"/>
              <a:gd name="connsiteY50" fmla="*/ 3819 h 1120946"/>
              <a:gd name="connsiteX51" fmla="*/ 625483 w 1125913"/>
              <a:gd name="connsiteY51" fmla="*/ 1117127 h 1120946"/>
              <a:gd name="connsiteX52" fmla="*/ 587600 w 1125913"/>
              <a:gd name="connsiteY52" fmla="*/ 1120946 h 1120946"/>
            </a:gdLst>
            <a:ahLst/>
            <a:cxnLst/>
            <a:rect l="l" t="t" r="r" b="b"/>
            <a:pathLst>
              <a:path w="1125913" h="1120946">
                <a:moveTo>
                  <a:pt x="24967" y="403431"/>
                </a:moveTo>
                <a:lnTo>
                  <a:pt x="24967" y="717515"/>
                </a:lnTo>
                <a:lnTo>
                  <a:pt x="11437" y="673929"/>
                </a:lnTo>
                <a:cubicBezTo>
                  <a:pt x="3938" y="637281"/>
                  <a:pt x="0" y="599337"/>
                  <a:pt x="0" y="560473"/>
                </a:cubicBezTo>
                <a:cubicBezTo>
                  <a:pt x="0" y="521609"/>
                  <a:pt x="3938" y="483665"/>
                  <a:pt x="11437" y="447017"/>
                </a:cubicBezTo>
                <a:close/>
                <a:moveTo>
                  <a:pt x="1088030" y="361820"/>
                </a:moveTo>
                <a:lnTo>
                  <a:pt x="1114477" y="447017"/>
                </a:lnTo>
                <a:lnTo>
                  <a:pt x="1125913" y="560463"/>
                </a:lnTo>
                <a:lnTo>
                  <a:pt x="1125913" y="560483"/>
                </a:lnTo>
                <a:lnTo>
                  <a:pt x="1114477" y="673929"/>
                </a:lnTo>
                <a:lnTo>
                  <a:pt x="1088030" y="759126"/>
                </a:lnTo>
                <a:close/>
                <a:moveTo>
                  <a:pt x="125053" y="210680"/>
                </a:moveTo>
                <a:lnTo>
                  <a:pt x="125053" y="910266"/>
                </a:lnTo>
                <a:lnTo>
                  <a:pt x="96144" y="875228"/>
                </a:lnTo>
                <a:lnTo>
                  <a:pt x="87170" y="858694"/>
                </a:lnTo>
                <a:lnTo>
                  <a:pt x="87170" y="262252"/>
                </a:lnTo>
                <a:lnTo>
                  <a:pt x="96144" y="245718"/>
                </a:lnTo>
                <a:close/>
                <a:moveTo>
                  <a:pt x="987944" y="195026"/>
                </a:moveTo>
                <a:lnTo>
                  <a:pt x="1025827" y="240940"/>
                </a:lnTo>
                <a:lnTo>
                  <a:pt x="1025827" y="880008"/>
                </a:lnTo>
                <a:lnTo>
                  <a:pt x="987944" y="925923"/>
                </a:lnTo>
                <a:close/>
                <a:moveTo>
                  <a:pt x="225139" y="112689"/>
                </a:moveTo>
                <a:lnTo>
                  <a:pt x="225139" y="1008257"/>
                </a:lnTo>
                <a:lnTo>
                  <a:pt x="187256" y="977001"/>
                </a:lnTo>
                <a:lnTo>
                  <a:pt x="187256" y="143945"/>
                </a:lnTo>
                <a:close/>
                <a:moveTo>
                  <a:pt x="887858" y="102031"/>
                </a:moveTo>
                <a:lnTo>
                  <a:pt x="925741" y="133288"/>
                </a:lnTo>
                <a:lnTo>
                  <a:pt x="925741" y="987658"/>
                </a:lnTo>
                <a:lnTo>
                  <a:pt x="887858" y="1018915"/>
                </a:lnTo>
                <a:close/>
                <a:moveTo>
                  <a:pt x="325225" y="51854"/>
                </a:moveTo>
                <a:lnTo>
                  <a:pt x="325225" y="1069092"/>
                </a:lnTo>
                <a:lnTo>
                  <a:pt x="287342" y="1048530"/>
                </a:lnTo>
                <a:lnTo>
                  <a:pt x="287342" y="72416"/>
                </a:lnTo>
                <a:close/>
                <a:moveTo>
                  <a:pt x="787772" y="44843"/>
                </a:moveTo>
                <a:lnTo>
                  <a:pt x="825655" y="65405"/>
                </a:lnTo>
                <a:lnTo>
                  <a:pt x="825655" y="1055541"/>
                </a:lnTo>
                <a:lnTo>
                  <a:pt x="787772" y="1076103"/>
                </a:lnTo>
                <a:close/>
                <a:moveTo>
                  <a:pt x="425311" y="16462"/>
                </a:moveTo>
                <a:lnTo>
                  <a:pt x="425311" y="1104484"/>
                </a:lnTo>
                <a:lnTo>
                  <a:pt x="387428" y="1092724"/>
                </a:lnTo>
                <a:lnTo>
                  <a:pt x="387428" y="28222"/>
                </a:lnTo>
                <a:close/>
                <a:moveTo>
                  <a:pt x="687686" y="12452"/>
                </a:moveTo>
                <a:lnTo>
                  <a:pt x="725569" y="24212"/>
                </a:lnTo>
                <a:lnTo>
                  <a:pt x="725569" y="1096734"/>
                </a:lnTo>
                <a:lnTo>
                  <a:pt x="687686" y="1108494"/>
                </a:lnTo>
                <a:close/>
                <a:moveTo>
                  <a:pt x="525397" y="1302"/>
                </a:moveTo>
                <a:lnTo>
                  <a:pt x="525397" y="1119644"/>
                </a:lnTo>
                <a:lnTo>
                  <a:pt x="487514" y="1115825"/>
                </a:lnTo>
                <a:lnTo>
                  <a:pt x="487514" y="5121"/>
                </a:lnTo>
                <a:close/>
                <a:moveTo>
                  <a:pt x="587600" y="0"/>
                </a:moveTo>
                <a:lnTo>
                  <a:pt x="625483" y="3819"/>
                </a:lnTo>
                <a:lnTo>
                  <a:pt x="625483" y="1117127"/>
                </a:lnTo>
                <a:lnTo>
                  <a:pt x="587600" y="112094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9167" y="3237022"/>
            <a:ext cx="2395978" cy="2928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730535" y="2223603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pic>
        <p:nvPicPr>
          <p:cNvPr id="44" name="图片 43" descr="微信图片_20230606152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2895" y="100467"/>
            <a:ext cx="1898650" cy="412115"/>
          </a:xfrm>
          <a:prstGeom prst="rect">
            <a:avLst/>
          </a:prstGeom>
        </p:spPr>
      </p:pic>
      <p:pic>
        <p:nvPicPr>
          <p:cNvPr id="45" name="图片 44" descr="LOGO（方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59" y="159839"/>
            <a:ext cx="705485" cy="705485"/>
          </a:xfrm>
          <a:prstGeom prst="rect">
            <a:avLst/>
          </a:prstGeom>
        </p:spPr>
      </p:pic>
      <p:sp>
        <p:nvSpPr>
          <p:cNvPr id="46" name="矩形: 圆角 4"/>
          <p:cNvSpPr/>
          <p:nvPr>
            <p:custDataLst>
              <p:tags r:id="rId3"/>
            </p:custDataLst>
          </p:nvPr>
        </p:nvSpPr>
        <p:spPr>
          <a:xfrm>
            <a:off x="3806303" y="535590"/>
            <a:ext cx="5303580" cy="8561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>
                  <a:lumMod val="90000"/>
                </a:schemeClr>
              </a:gs>
            </a:gsLst>
            <a:lin ang="10800000" scaled="0"/>
          </a:gradFill>
          <a:ln w="19050">
            <a:gradFill flip="none" rotWithShape="1">
              <a:gsLst>
                <a:gs pos="34000">
                  <a:schemeClr val="tx2"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7" name="矩形: 圆角 8"/>
          <p:cNvSpPr/>
          <p:nvPr>
            <p:custDataLst>
              <p:tags r:id="rId4"/>
            </p:custDataLst>
          </p:nvPr>
        </p:nvSpPr>
        <p:spPr>
          <a:xfrm>
            <a:off x="3806040" y="2960017"/>
            <a:ext cx="5303580" cy="8561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>
                  <a:lumMod val="90000"/>
                </a:schemeClr>
              </a:gs>
            </a:gsLst>
            <a:lin ang="10800000" scaled="0"/>
          </a:gradFill>
          <a:ln w="19050">
            <a:gradFill flip="none" rotWithShape="1">
              <a:gsLst>
                <a:gs pos="34000">
                  <a:schemeClr val="tx2"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8" name="矩形: 圆角 9"/>
          <p:cNvSpPr/>
          <p:nvPr>
            <p:custDataLst>
              <p:tags r:id="rId5"/>
            </p:custDataLst>
          </p:nvPr>
        </p:nvSpPr>
        <p:spPr>
          <a:xfrm>
            <a:off x="3805925" y="1714528"/>
            <a:ext cx="5303580" cy="8561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>
                  <a:lumMod val="90000"/>
                </a:schemeClr>
              </a:gs>
            </a:gsLst>
            <a:lin ang="10800000" scaled="0"/>
          </a:gradFill>
          <a:ln w="19050">
            <a:gradFill flip="none" rotWithShape="1">
              <a:gsLst>
                <a:gs pos="34000">
                  <a:schemeClr val="tx2"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矩形: 圆角 10"/>
          <p:cNvSpPr/>
          <p:nvPr>
            <p:custDataLst>
              <p:tags r:id="rId6"/>
            </p:custDataLst>
          </p:nvPr>
        </p:nvSpPr>
        <p:spPr>
          <a:xfrm>
            <a:off x="3806273" y="4139039"/>
            <a:ext cx="5303580" cy="8561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>
                  <a:lumMod val="90000"/>
                </a:schemeClr>
              </a:gs>
            </a:gsLst>
            <a:lin ang="10800000" scaled="0"/>
          </a:gradFill>
          <a:ln w="19050">
            <a:gradFill flip="none" rotWithShape="1">
              <a:gsLst>
                <a:gs pos="34000">
                  <a:schemeClr val="tx2"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4" name="序号"/>
          <p:cNvSpPr txBox="1"/>
          <p:nvPr>
            <p:custDataLst>
              <p:tags r:id="rId7"/>
            </p:custDataLst>
          </p:nvPr>
        </p:nvSpPr>
        <p:spPr>
          <a:xfrm>
            <a:off x="4242558" y="591193"/>
            <a:ext cx="677512" cy="7341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01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5" name="项标题"/>
          <p:cNvSpPr txBox="1"/>
          <p:nvPr>
            <p:custDataLst>
              <p:tags r:id="rId8"/>
            </p:custDataLst>
          </p:nvPr>
        </p:nvSpPr>
        <p:spPr>
          <a:xfrm>
            <a:off x="5258435" y="671830"/>
            <a:ext cx="1476375" cy="5861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项目概况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6" name="序号"/>
          <p:cNvSpPr txBox="1"/>
          <p:nvPr>
            <p:custDataLst>
              <p:tags r:id="rId9"/>
            </p:custDataLst>
          </p:nvPr>
        </p:nvSpPr>
        <p:spPr>
          <a:xfrm>
            <a:off x="4209508" y="4245728"/>
            <a:ext cx="677512" cy="7341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04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7" name="项标题"/>
          <p:cNvSpPr txBox="1"/>
          <p:nvPr>
            <p:custDataLst>
              <p:tags r:id="rId10"/>
            </p:custDataLst>
          </p:nvPr>
        </p:nvSpPr>
        <p:spPr>
          <a:xfrm>
            <a:off x="5258435" y="3046730"/>
            <a:ext cx="2795270" cy="7143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项目特色与优势点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8" name="序号"/>
          <p:cNvSpPr txBox="1"/>
          <p:nvPr>
            <p:custDataLst>
              <p:tags r:id="rId11"/>
            </p:custDataLst>
          </p:nvPr>
        </p:nvSpPr>
        <p:spPr>
          <a:xfrm>
            <a:off x="4209129" y="1808326"/>
            <a:ext cx="677512" cy="7341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02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9" name="项标题"/>
          <p:cNvSpPr txBox="1"/>
          <p:nvPr>
            <p:custDataLst>
              <p:tags r:id="rId12"/>
            </p:custDataLst>
          </p:nvPr>
        </p:nvSpPr>
        <p:spPr>
          <a:xfrm>
            <a:off x="5258435" y="1817370"/>
            <a:ext cx="2165350" cy="7143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主要研究内容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0" name="序号"/>
          <p:cNvSpPr txBox="1"/>
          <p:nvPr>
            <p:custDataLst>
              <p:tags r:id="rId13"/>
            </p:custDataLst>
          </p:nvPr>
        </p:nvSpPr>
        <p:spPr>
          <a:xfrm>
            <a:off x="4204799" y="3027209"/>
            <a:ext cx="677512" cy="7341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03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61" name="项标题"/>
          <p:cNvSpPr txBox="1"/>
          <p:nvPr>
            <p:custDataLst>
              <p:tags r:id="rId14"/>
            </p:custDataLst>
          </p:nvPr>
        </p:nvSpPr>
        <p:spPr>
          <a:xfrm>
            <a:off x="5258435" y="4210050"/>
            <a:ext cx="2111375" cy="7143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团队成员组成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2" name="矩形: 圆角 4"/>
          <p:cNvSpPr/>
          <p:nvPr>
            <p:custDataLst>
              <p:tags r:id="rId15"/>
            </p:custDataLst>
          </p:nvPr>
        </p:nvSpPr>
        <p:spPr>
          <a:xfrm>
            <a:off x="3806105" y="5317549"/>
            <a:ext cx="5303580" cy="8561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>
                  <a:lumMod val="90000"/>
                </a:schemeClr>
              </a:gs>
            </a:gsLst>
            <a:lin ang="10800000" scaled="0"/>
          </a:gradFill>
          <a:ln w="19050">
            <a:gradFill flip="none" rotWithShape="1">
              <a:gsLst>
                <a:gs pos="34000">
                  <a:schemeClr val="tx2"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4" name="序号"/>
          <p:cNvSpPr txBox="1"/>
          <p:nvPr>
            <p:custDataLst>
              <p:tags r:id="rId16"/>
            </p:custDataLst>
          </p:nvPr>
        </p:nvSpPr>
        <p:spPr>
          <a:xfrm>
            <a:off x="4209340" y="5372517"/>
            <a:ext cx="677512" cy="7341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05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65" name="项标题"/>
          <p:cNvSpPr txBox="1"/>
          <p:nvPr>
            <p:custDataLst>
              <p:tags r:id="rId17"/>
            </p:custDataLst>
          </p:nvPr>
        </p:nvSpPr>
        <p:spPr>
          <a:xfrm>
            <a:off x="5258435" y="5384165"/>
            <a:ext cx="1881505" cy="7143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进展与成果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项目优势总结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011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0774" y="88054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889890">
            <a:off x="-1263103" y="4707924"/>
            <a:ext cx="5673922" cy="70877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889890">
            <a:off x="-2349116" y="4669353"/>
            <a:ext cx="5673922" cy="7087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889890">
            <a:off x="-177090" y="4746496"/>
            <a:ext cx="5673922" cy="7087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94883" y="1219200"/>
            <a:ext cx="5191187" cy="51721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484371" y="1689255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84371" y="3152840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84371" y="4616424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0212" r="10212"/>
          <a:stretch>
            <a:fillRect/>
          </a:stretch>
        </p:blipFill>
        <p:spPr>
          <a:xfrm>
            <a:off x="1308274" y="1420766"/>
            <a:ext cx="3875340" cy="3246590"/>
          </a:xfrm>
          <a:custGeom>
            <a:avLst/>
            <a:gdLst/>
            <a:ahLst/>
            <a:cxnLst/>
            <a:rect l="l" t="t" r="r" b="b"/>
            <a:pathLst>
              <a:path w="3875340" h="3246590">
                <a:moveTo>
                  <a:pt x="0" y="0"/>
                </a:moveTo>
                <a:lnTo>
                  <a:pt x="3390035" y="1246910"/>
                </a:lnTo>
                <a:lnTo>
                  <a:pt x="3875340" y="3246590"/>
                </a:lnTo>
                <a:lnTo>
                  <a:pt x="232757" y="293387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367523" y="4647263"/>
            <a:ext cx="402437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可扩展性强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367523" y="4944087"/>
            <a:ext cx="4024377" cy="1063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支持其他法律文本审核。
可扩展性为项目发展提供空间。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94532" y="3247174"/>
            <a:ext cx="311411" cy="30136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06247" y="1801536"/>
            <a:ext cx="287981" cy="26108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11763" y="4733089"/>
            <a:ext cx="276948" cy="28798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差异化竞争力</a:t>
            </a:r>
            <a:endParaRPr kumimoji="1" lang="zh-CN" altLang="en-US"/>
          </a:p>
        </p:txBody>
      </p:sp>
      <p:pic>
        <p:nvPicPr>
          <p:cNvPr id="23" name="图片 22" descr="LOGO（方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791" y="126852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尾页：展望与致谢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012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5447" y="84724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4160587" y="2237874"/>
            <a:ext cx="3858126" cy="37137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95303" y="1343526"/>
            <a:ext cx="1788695" cy="1788695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552" t="23646" r="1551" b="8699"/>
          <a:stretch>
            <a:fillRect/>
          </a:stretch>
        </p:blipFill>
        <p:spPr>
          <a:xfrm>
            <a:off x="5271501" y="1419726"/>
            <a:ext cx="1636296" cy="1636294"/>
          </a:xfrm>
          <a:custGeom>
            <a:avLst/>
            <a:gdLst/>
            <a:ahLst/>
            <a:cxnLst/>
            <a:rect l="l" t="t" r="r" b="b"/>
            <a:pathLst>
              <a:path w="1636296" h="1636294">
                <a:moveTo>
                  <a:pt x="818148" y="0"/>
                </a:moveTo>
                <a:cubicBezTo>
                  <a:pt x="1269999" y="0"/>
                  <a:pt x="1636296" y="366297"/>
                  <a:pt x="1636296" y="818147"/>
                </a:cubicBezTo>
                <a:cubicBezTo>
                  <a:pt x="1636296" y="1269997"/>
                  <a:pt x="1269999" y="1636294"/>
                  <a:pt x="818148" y="1636294"/>
                </a:cubicBezTo>
                <a:cubicBezTo>
                  <a:pt x="366297" y="1636294"/>
                  <a:pt x="0" y="1269997"/>
                  <a:pt x="0" y="818147"/>
                </a:cubicBezTo>
                <a:cubicBezTo>
                  <a:pt x="0" y="366297"/>
                  <a:pt x="366297" y="0"/>
                  <a:pt x="8181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349708" y="4952999"/>
            <a:ext cx="1441784" cy="8468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未来计划</a:t>
            </a:r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49708" y="3952172"/>
            <a:ext cx="188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写一些展望</a:t>
            </a:r>
            <a:endParaRPr lang="zh-CN" altLang="en-US" dirty="0"/>
          </a:p>
        </p:txBody>
      </p:sp>
      <p:pic>
        <p:nvPicPr>
          <p:cNvPr id="12" name="图片 11" descr="LOGO（方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282" y="99928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10848" y="1617593"/>
            <a:ext cx="8949648" cy="4269518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18804" y="1377289"/>
            <a:ext cx="8941692" cy="1004622"/>
          </a:xfrm>
          <a:custGeom>
            <a:avLst/>
            <a:gdLst>
              <a:gd name="connsiteX0" fmla="*/ 4470848 w 8941692"/>
              <a:gd name="connsiteY0" fmla="*/ 0 h 1004622"/>
              <a:gd name="connsiteX1" fmla="*/ 4544161 w 8941692"/>
              <a:gd name="connsiteY1" fmla="*/ 22799 h 1004622"/>
              <a:gd name="connsiteX2" fmla="*/ 4722086 w 8941692"/>
              <a:gd name="connsiteY2" fmla="*/ 156382 h 1004622"/>
              <a:gd name="connsiteX3" fmla="*/ 6692392 w 8941692"/>
              <a:gd name="connsiteY3" fmla="*/ 156382 h 1004622"/>
              <a:gd name="connsiteX4" fmla="*/ 6708354 w 8941692"/>
              <a:gd name="connsiteY4" fmla="*/ 158802 h 1004622"/>
              <a:gd name="connsiteX5" fmla="*/ 8856577 w 8941692"/>
              <a:gd name="connsiteY5" fmla="*/ 158802 h 1004622"/>
              <a:gd name="connsiteX6" fmla="*/ 8941692 w 8941692"/>
              <a:gd name="connsiteY6" fmla="*/ 243917 h 1004622"/>
              <a:gd name="connsiteX7" fmla="*/ 8941692 w 8941692"/>
              <a:gd name="connsiteY7" fmla="*/ 919507 h 1004622"/>
              <a:gd name="connsiteX8" fmla="*/ 8856577 w 8941692"/>
              <a:gd name="connsiteY8" fmla="*/ 1004622 h 1004622"/>
              <a:gd name="connsiteX9" fmla="*/ 85115 w 8941692"/>
              <a:gd name="connsiteY9" fmla="*/ 1004622 h 1004622"/>
              <a:gd name="connsiteX10" fmla="*/ 0 w 8941692"/>
              <a:gd name="connsiteY10" fmla="*/ 919507 h 1004622"/>
              <a:gd name="connsiteX11" fmla="*/ 0 w 8941692"/>
              <a:gd name="connsiteY11" fmla="*/ 243917 h 1004622"/>
              <a:gd name="connsiteX12" fmla="*/ 85115 w 8941692"/>
              <a:gd name="connsiteY12" fmla="*/ 158802 h 1004622"/>
              <a:gd name="connsiteX13" fmla="*/ 2233339 w 8941692"/>
              <a:gd name="connsiteY13" fmla="*/ 158802 h 1004622"/>
              <a:gd name="connsiteX14" fmla="*/ 2249302 w 8941692"/>
              <a:gd name="connsiteY14" fmla="*/ 156382 h 1004622"/>
              <a:gd name="connsiteX15" fmla="*/ 4219609 w 8941692"/>
              <a:gd name="connsiteY15" fmla="*/ 156382 h 1004622"/>
              <a:gd name="connsiteX16" fmla="*/ 4397536 w 8941692"/>
              <a:gd name="connsiteY16" fmla="*/ 22799 h 1004622"/>
              <a:gd name="connsiteX17" fmla="*/ 4470848 w 8941692"/>
              <a:gd name="connsiteY17" fmla="*/ 0 h 1004622"/>
            </a:gdLst>
            <a:ahLst/>
            <a:cxnLst/>
            <a:rect l="l" t="t" r="r" b="b"/>
            <a:pathLst>
              <a:path w="8941692" h="1004622">
                <a:moveTo>
                  <a:pt x="4470848" y="0"/>
                </a:moveTo>
                <a:cubicBezTo>
                  <a:pt x="4497381" y="0"/>
                  <a:pt x="4523916" y="7599"/>
                  <a:pt x="4544161" y="22799"/>
                </a:cubicBezTo>
                <a:lnTo>
                  <a:pt x="4722086" y="156382"/>
                </a:lnTo>
                <a:lnTo>
                  <a:pt x="6692392" y="156382"/>
                </a:lnTo>
                <a:lnTo>
                  <a:pt x="6708354" y="158802"/>
                </a:lnTo>
                <a:lnTo>
                  <a:pt x="8856577" y="158802"/>
                </a:lnTo>
                <a:cubicBezTo>
                  <a:pt x="8903585" y="158802"/>
                  <a:pt x="8941692" y="196909"/>
                  <a:pt x="8941692" y="243917"/>
                </a:cubicBezTo>
                <a:lnTo>
                  <a:pt x="8941692" y="919507"/>
                </a:lnTo>
                <a:cubicBezTo>
                  <a:pt x="8941692" y="966515"/>
                  <a:pt x="8903585" y="1004622"/>
                  <a:pt x="8856577" y="1004622"/>
                </a:cubicBezTo>
                <a:lnTo>
                  <a:pt x="85115" y="1004622"/>
                </a:lnTo>
                <a:cubicBezTo>
                  <a:pt x="38107" y="1004622"/>
                  <a:pt x="0" y="966515"/>
                  <a:pt x="0" y="919507"/>
                </a:cubicBezTo>
                <a:lnTo>
                  <a:pt x="0" y="243917"/>
                </a:lnTo>
                <a:cubicBezTo>
                  <a:pt x="0" y="196909"/>
                  <a:pt x="38107" y="158802"/>
                  <a:pt x="85115" y="158802"/>
                </a:cubicBezTo>
                <a:lnTo>
                  <a:pt x="2233339" y="158802"/>
                </a:lnTo>
                <a:lnTo>
                  <a:pt x="2249302" y="156382"/>
                </a:lnTo>
                <a:lnTo>
                  <a:pt x="4219609" y="156382"/>
                </a:lnTo>
                <a:lnTo>
                  <a:pt x="4397536" y="22799"/>
                </a:lnTo>
                <a:cubicBezTo>
                  <a:pt x="4417779" y="7599"/>
                  <a:pt x="4444314" y="0"/>
                  <a:pt x="447084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98883" y="2663851"/>
            <a:ext cx="8373582" cy="2880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感谢指导老师与合作单位的支持。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67140" y="1677168"/>
            <a:ext cx="8405324" cy="587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5234" y="45175"/>
            <a:ext cx="11544300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团队致谢</a:t>
            </a:r>
            <a:endParaRPr kumimoji="1" lang="zh-CN" altLang="en-US"/>
          </a:p>
        </p:txBody>
      </p:sp>
      <p:pic>
        <p:nvPicPr>
          <p:cNvPr id="10" name="图片 9" descr="LOGO（方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6791" y="122520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360" y="426460"/>
            <a:ext cx="11449280" cy="60050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1595" y="1707163"/>
            <a:ext cx="5266785" cy="230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73603" y="1828603"/>
            <a:ext cx="73437" cy="2057888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371181"/>
            <a:ext cx="5196840" cy="37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944784"/>
            <a:ext cx="2585720" cy="545193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1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38100" dir="2700000" algn="t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7405" y="4995390"/>
            <a:ext cx="443981" cy="44398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4900" y="5075817"/>
            <a:ext cx="261370" cy="28312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1000"/>
                </a:schemeClr>
              </a:gs>
            </a:gsLst>
            <a:lin ang="2700000" scaled="0"/>
          </a:gradFill>
          <a:ln w="1860" cap="flat">
            <a:noFill/>
            <a:miter/>
          </a:ln>
          <a:effectLst>
            <a:outerShdw blurRad="762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7059" y="5050417"/>
            <a:ext cx="1820058" cy="283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3437029" y="4944784"/>
            <a:ext cx="2585720" cy="545193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381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494034" y="4995390"/>
            <a:ext cx="443981" cy="44398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003688" y="5050417"/>
            <a:ext cx="1820058" cy="283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3576185" y="5075817"/>
            <a:ext cx="272280" cy="283127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860" cap="flat">
            <a:noFill/>
            <a:miter/>
          </a:ln>
          <a:effectLst>
            <a:outerShdw blurRad="63500" dist="38100" dir="2700000" algn="tl" rotWithShape="0">
              <a:schemeClr val="accent2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5817822"/>
            <a:ext cx="317381" cy="317381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21489" y="5817822"/>
            <a:ext cx="317381" cy="317381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382578" y="5817822"/>
            <a:ext cx="317381" cy="317381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36107" y="857251"/>
            <a:ext cx="6455975" cy="55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 flipH="1">
            <a:off x="10521768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10882857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11243946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333678" y="57928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411180" y="1494167"/>
            <a:ext cx="5028237" cy="3186337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" name="标题 1"/>
          <p:cNvSpPr txBox="1"/>
          <p:nvPr/>
        </p:nvSpPr>
        <p:spPr>
          <a:xfrm>
            <a:off x="6000156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150273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5" name="图片 34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6" name="图片 35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1452" y="69720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540" y="3202305"/>
            <a:ext cx="2602230" cy="9423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</a:t>
            </a:r>
            <a:r>
              <a:rPr kumimoji="1" lang="zh-CN" altLang="en-US" sz="4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概况</a:t>
            </a:r>
            <a:endParaRPr kumimoji="1" lang="zh-CN" altLang="en-US" sz="40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7109" y="84724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35234" y="45175"/>
            <a:ext cx="11544300" cy="6076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1.1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——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合同合规性审核需求增加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21" name="图片 20" descr="LOGO（方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0282" y="99928"/>
            <a:ext cx="705485" cy="7054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45" y="2215515"/>
            <a:ext cx="4690745" cy="2916555"/>
          </a:xfrm>
          <a:prstGeom prst="rect">
            <a:avLst/>
          </a:prstGeom>
        </p:spPr>
      </p:pic>
      <p:pic>
        <p:nvPicPr>
          <p:cNvPr id="25" name="图片 24" descr="da298c25d658713ac8ab1c3e2b0aa8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70" y="1095375"/>
            <a:ext cx="3642995" cy="5156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9006172" y="1624663"/>
            <a:ext cx="2159314" cy="1054200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009993" y="1624663"/>
            <a:ext cx="2159314" cy="1054200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1013814" y="1631866"/>
            <a:ext cx="2159314" cy="1054200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2474" b="12474"/>
          <a:stretch>
            <a:fillRect/>
          </a:stretch>
        </p:blipFill>
        <p:spPr>
          <a:xfrm>
            <a:off x="1040138" y="2800484"/>
            <a:ext cx="2106667" cy="1054200"/>
          </a:xfrm>
          <a:custGeom>
            <a:avLst/>
            <a:gdLst/>
            <a:ahLst/>
            <a:cxnLst/>
            <a:rect l="l" t="t" r="r" b="b"/>
            <a:pathLst>
              <a:path w="2106667" h="1054200">
                <a:moveTo>
                  <a:pt x="527100" y="0"/>
                </a:moveTo>
                <a:lnTo>
                  <a:pt x="1579567" y="0"/>
                </a:lnTo>
                <a:cubicBezTo>
                  <a:pt x="1870677" y="0"/>
                  <a:pt x="2106667" y="235990"/>
                  <a:pt x="2106667" y="527100"/>
                </a:cubicBezTo>
                <a:cubicBezTo>
                  <a:pt x="2106667" y="818210"/>
                  <a:pt x="1870677" y="1054200"/>
                  <a:pt x="1579567" y="1054200"/>
                </a:cubicBezTo>
                <a:lnTo>
                  <a:pt x="527100" y="1054200"/>
                </a:lnTo>
                <a:cubicBezTo>
                  <a:pt x="235990" y="1054200"/>
                  <a:pt x="0" y="818210"/>
                  <a:pt x="0" y="527100"/>
                </a:cubicBezTo>
                <a:cubicBezTo>
                  <a:pt x="0" y="235990"/>
                  <a:pt x="235990" y="0"/>
                  <a:pt x="5271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460185" y="2078141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3164F5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542873"/>
            <a:ext cx="2866142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传统人工审核合同，一份复杂合同需耗费数小时甚至数天。
据统计，企业平均每个合同审核周期为3- 5个工作日。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049069"/>
            <a:ext cx="2870200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人工审核耗时长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12474" b="12474"/>
          <a:stretch>
            <a:fillRect/>
          </a:stretch>
        </p:blipFill>
        <p:spPr>
          <a:xfrm>
            <a:off x="5036317" y="2793281"/>
            <a:ext cx="2106667" cy="1054200"/>
          </a:xfrm>
          <a:custGeom>
            <a:avLst/>
            <a:gdLst/>
            <a:ahLst/>
            <a:cxnLst/>
            <a:rect l="l" t="t" r="r" b="b"/>
            <a:pathLst>
              <a:path w="2106667" h="1054200">
                <a:moveTo>
                  <a:pt x="527100" y="0"/>
                </a:moveTo>
                <a:lnTo>
                  <a:pt x="1579567" y="0"/>
                </a:lnTo>
                <a:cubicBezTo>
                  <a:pt x="1870677" y="0"/>
                  <a:pt x="2106667" y="235990"/>
                  <a:pt x="2106667" y="527100"/>
                </a:cubicBezTo>
                <a:cubicBezTo>
                  <a:pt x="2106667" y="818210"/>
                  <a:pt x="1870677" y="1054200"/>
                  <a:pt x="1579567" y="1054200"/>
                </a:cubicBezTo>
                <a:lnTo>
                  <a:pt x="527100" y="1054200"/>
                </a:lnTo>
                <a:cubicBezTo>
                  <a:pt x="235990" y="1054200"/>
                  <a:pt x="0" y="818210"/>
                  <a:pt x="0" y="527100"/>
                </a:cubicBezTo>
                <a:cubicBezTo>
                  <a:pt x="0" y="235990"/>
                  <a:pt x="235990" y="0"/>
                  <a:pt x="5271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5456364" y="2078141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3164F5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56579" y="4542873"/>
            <a:ext cx="2866142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企业需大量专业法务人员，人力成本高昂。
以一家中型企业为例，法务团队人力成本每年超百万。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6579" y="4041866"/>
            <a:ext cx="2861821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专业人力依赖强</a:t>
            </a: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t="12474" b="12474"/>
          <a:stretch>
            <a:fillRect/>
          </a:stretch>
        </p:blipFill>
        <p:spPr>
          <a:xfrm>
            <a:off x="9032496" y="2793281"/>
            <a:ext cx="2106667" cy="1054200"/>
          </a:xfrm>
          <a:custGeom>
            <a:avLst/>
            <a:gdLst/>
            <a:ahLst/>
            <a:cxnLst/>
            <a:rect l="l" t="t" r="r" b="b"/>
            <a:pathLst>
              <a:path w="2106667" h="1054200">
                <a:moveTo>
                  <a:pt x="527100" y="0"/>
                </a:moveTo>
                <a:lnTo>
                  <a:pt x="1579567" y="0"/>
                </a:lnTo>
                <a:cubicBezTo>
                  <a:pt x="1870677" y="0"/>
                  <a:pt x="2106667" y="235990"/>
                  <a:pt x="2106667" y="527100"/>
                </a:cubicBezTo>
                <a:cubicBezTo>
                  <a:pt x="2106667" y="818210"/>
                  <a:pt x="1870677" y="1054200"/>
                  <a:pt x="1579567" y="1054200"/>
                </a:cubicBezTo>
                <a:lnTo>
                  <a:pt x="527100" y="1054200"/>
                </a:lnTo>
                <a:cubicBezTo>
                  <a:pt x="235990" y="1054200"/>
                  <a:pt x="0" y="818210"/>
                  <a:pt x="0" y="527100"/>
                </a:cubicBezTo>
                <a:cubicBezTo>
                  <a:pt x="0" y="235990"/>
                  <a:pt x="235990" y="0"/>
                  <a:pt x="5271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452543" y="2078141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3164F5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52758" y="4542873"/>
            <a:ext cx="2866142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人工审核易出现人为疏漏，准确率波动大。
数据显示，人工审核准确率仅为70%- 80%。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652758" y="4041866"/>
            <a:ext cx="2866142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准确率不稳定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35234" y="45175"/>
            <a:ext cx="11544300" cy="6076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1.1 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——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传统审核方式效率低下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21" name="图片 20" descr="LOGO（方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282" y="99928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51644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47656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868507" y="1129168"/>
            <a:ext cx="878298" cy="25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2432495" y="1129169"/>
            <a:ext cx="878298" cy="25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31644" y="3064303"/>
            <a:ext cx="2520000" cy="22144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AI审核技术可将审核效率提升10倍以上。
一份复杂合同，AI可在几分钟内完成审核。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2351" y="2069566"/>
            <a:ext cx="2258584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效率大幅提升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81253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1254" y="1950020"/>
            <a:ext cx="2874757" cy="878298"/>
          </a:xfrm>
          <a:custGeom>
            <a:avLst/>
            <a:gdLst>
              <a:gd name="connsiteX0" fmla="*/ 0 w 2480607"/>
              <a:gd name="connsiteY0" fmla="*/ 0 h 878298"/>
              <a:gd name="connsiteX1" fmla="*/ 2480607 w 2480607"/>
              <a:gd name="connsiteY1" fmla="*/ 0 h 878298"/>
              <a:gd name="connsiteX2" fmla="*/ 2480607 w 2480607"/>
              <a:gd name="connsiteY2" fmla="*/ 878298 h 878298"/>
              <a:gd name="connsiteX3" fmla="*/ 0 w 2480607"/>
              <a:gd name="connsiteY3" fmla="*/ 878298 h 878298"/>
            </a:gdLst>
            <a:ahLst/>
            <a:cxnLst/>
            <a:rect l="l" t="t" r="r" b="b"/>
            <a:pathLst>
              <a:path w="2480607" h="878298">
                <a:moveTo>
                  <a:pt x="0" y="0"/>
                </a:moveTo>
                <a:lnTo>
                  <a:pt x="2480607" y="0"/>
                </a:lnTo>
                <a:lnTo>
                  <a:pt x="2480607" y="878298"/>
                </a:lnTo>
                <a:lnTo>
                  <a:pt x="0" y="87829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61253" y="3064302"/>
            <a:ext cx="2520000" cy="22040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通过AI替代部分人力，可降低50%的法务成本。
企业可将节省的成本投入到其他核心业务。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40088" y="2069567"/>
            <a:ext cx="2557088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成本显著降低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27657" y="3062198"/>
            <a:ext cx="2520000" cy="2206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结合大模型与知识库，审核准确率可达95%以上。
大模型强大的语义理解能力为高准确率提供保障。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97566" y="2069566"/>
            <a:ext cx="2220181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准确率大幅提高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234" y="45175"/>
            <a:ext cx="11544300" cy="6076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1.2 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项目意义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——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为何选择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技术进行制作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18" name="图片 17" descr="LOGO（方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302" y="108788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650985" y="1730882"/>
            <a:ext cx="2915429" cy="2345818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4658103" y="1746384"/>
            <a:ext cx="2901196" cy="2335568"/>
          </a:xfrm>
          <a:prstGeom prst="roundRect">
            <a:avLst>
              <a:gd name="adj" fmla="val 1055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5000">
                <a:schemeClr val="accent1">
                  <a:lumMod val="75000"/>
                  <a:alpha val="0"/>
                </a:schemeClr>
              </a:gs>
              <a:gs pos="78000">
                <a:schemeClr val="accent1">
                  <a:lumMod val="75000"/>
                  <a:alpha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28285" y="1730882"/>
            <a:ext cx="2915429" cy="2345818"/>
          </a:xfrm>
          <a:prstGeom prst="rect">
            <a:avLst/>
          </a:prstGeom>
        </p:spPr>
      </p:pic>
      <p:sp>
        <p:nvSpPr>
          <p:cNvPr id="6" name="标题 1"/>
          <p:cNvSpPr txBox="1"/>
          <p:nvPr>
            <p:custDataLst>
              <p:tags r:id="rId5"/>
            </p:custDataLst>
          </p:nvPr>
        </p:nvSpPr>
        <p:spPr>
          <a:xfrm>
            <a:off x="848103" y="1746384"/>
            <a:ext cx="2901196" cy="2335568"/>
          </a:xfrm>
          <a:prstGeom prst="roundRect">
            <a:avLst>
              <a:gd name="adj" fmla="val 1055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5000">
                <a:schemeClr val="accent1">
                  <a:lumMod val="75000"/>
                  <a:alpha val="0"/>
                </a:schemeClr>
              </a:gs>
              <a:gs pos="78000">
                <a:schemeClr val="accent1">
                  <a:lumMod val="75000"/>
                  <a:alpha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295885" y="1730882"/>
            <a:ext cx="2915429" cy="2345818"/>
          </a:xfrm>
          <a:prstGeom prst="rect">
            <a:avLst/>
          </a:prstGeom>
        </p:spPr>
      </p:pic>
      <p:sp>
        <p:nvSpPr>
          <p:cNvPr id="8" name="标题 1"/>
          <p:cNvSpPr txBox="1"/>
          <p:nvPr>
            <p:custDataLst>
              <p:tags r:id="rId7"/>
            </p:custDataLst>
          </p:nvPr>
        </p:nvSpPr>
        <p:spPr>
          <a:xfrm>
            <a:off x="8315703" y="1746384"/>
            <a:ext cx="2901196" cy="2335568"/>
          </a:xfrm>
          <a:prstGeom prst="roundRect">
            <a:avLst>
              <a:gd name="adj" fmla="val 1055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5000">
                <a:schemeClr val="accent1">
                  <a:lumMod val="75000"/>
                  <a:alpha val="0"/>
                </a:schemeClr>
              </a:gs>
              <a:gs pos="78000">
                <a:schemeClr val="accent1">
                  <a:lumMod val="75000"/>
                  <a:alpha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8"/>
            </p:custDataLst>
          </p:nvPr>
        </p:nvSpPr>
        <p:spPr>
          <a:xfrm>
            <a:off x="971353" y="3058575"/>
            <a:ext cx="2618094" cy="7539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复杂文本理解能力弱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9"/>
            </p:custDataLst>
          </p:nvPr>
        </p:nvSpPr>
        <p:spPr>
          <a:xfrm>
            <a:off x="660400" y="4182751"/>
            <a:ext cx="324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现有大模型对复杂法律条款理解存在偏差。
如合同中的隐性条款，大模型难以精准识别。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0"/>
            </p:custDataLst>
          </p:nvPr>
        </p:nvSpPr>
        <p:spPr>
          <a:xfrm>
            <a:off x="4786954" y="3058575"/>
            <a:ext cx="2618094" cy="7539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幻觉问题严重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1"/>
            </p:custDataLst>
          </p:nvPr>
        </p:nvSpPr>
        <p:spPr>
          <a:xfrm>
            <a:off x="4476001" y="4182751"/>
            <a:ext cx="324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大模型易生成虚假条款，影响审核准确性。
幻觉问题导致审核结果出现错误风险。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2"/>
            </p:custDataLst>
          </p:nvPr>
        </p:nvSpPr>
        <p:spPr>
          <a:xfrm>
            <a:off x="8462853" y="3058575"/>
            <a:ext cx="2618094" cy="7539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动态推理能力不足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3"/>
            </p:custDataLst>
          </p:nvPr>
        </p:nvSpPr>
        <p:spPr>
          <a:xfrm>
            <a:off x="8151900" y="4182751"/>
            <a:ext cx="324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大模型难以对合同条款进行动态推理。
无法根据条款之间的关联进行深度分析。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234" y="45175"/>
            <a:ext cx="11544300" cy="6076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1.3 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国内外发展现状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瓶颈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5400000">
            <a:off x="8947633" y="912172"/>
            <a:ext cx="1450699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5400000">
            <a:off x="5503458" y="-2525854"/>
            <a:ext cx="1308217" cy="8763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rot="5400000">
            <a:off x="1910493" y="912175"/>
            <a:ext cx="1191651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990779" y="1461486"/>
            <a:ext cx="925463" cy="649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3663018" y="1741804"/>
            <a:ext cx="6501062" cy="6379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结合BERT与混合搜索，实现高精度检索。
检索准确率提升至92%，为审核提供精准数据。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3663021" y="1285225"/>
            <a:ext cx="6501060" cy="4565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高精度语义检索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5400000">
            <a:off x="8947633" y="2651059"/>
            <a:ext cx="1450699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5400000">
            <a:off x="5503458" y="-786966"/>
            <a:ext cx="1308217" cy="8763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rot="5400000">
            <a:off x="1910493" y="2651062"/>
            <a:ext cx="1191651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1990779" y="3200373"/>
            <a:ext cx="925463" cy="649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3663018" y="3480691"/>
            <a:ext cx="6501062" cy="6379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通过人工模板与自动生成双模式，拆解审核逻辑。
多步骤逻辑拆解，确保审核的全面性。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3663021" y="3024113"/>
            <a:ext cx="6501060" cy="4565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思维链推理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 rot="5400000">
            <a:off x="8947633" y="4389947"/>
            <a:ext cx="1450699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 rot="5400000">
            <a:off x="5503458" y="951921"/>
            <a:ext cx="1308217" cy="8763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 rot="5400000">
            <a:off x="1910493" y="4389950"/>
            <a:ext cx="1191651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1990779" y="4939261"/>
            <a:ext cx="925463" cy="649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3663018" y="5219579"/>
            <a:ext cx="6501062" cy="6379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多轮校验与结构化报告生成，提升审核质量。
合规评分与风险等级清晰呈现。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3663021" y="4763000"/>
            <a:ext cx="6501060" cy="4565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智能体增强生成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0" y="0"/>
            <a:ext cx="12192000" cy="759630"/>
          </a:xfrm>
          <a:custGeom>
            <a:avLst/>
            <a:gdLst>
              <a:gd name="connsiteX0" fmla="*/ 12192000 w 12192000"/>
              <a:gd name="connsiteY0" fmla="*/ 0 h 759630"/>
              <a:gd name="connsiteX1" fmla="*/ 12056766 w 12192000"/>
              <a:gd name="connsiteY1" fmla="*/ 0 h 759630"/>
              <a:gd name="connsiteX2" fmla="*/ 135234 w 12192000"/>
              <a:gd name="connsiteY2" fmla="*/ 0 h 759630"/>
              <a:gd name="connsiteX3" fmla="*/ 0 w 12192000"/>
              <a:gd name="connsiteY3" fmla="*/ 0 h 759630"/>
              <a:gd name="connsiteX4" fmla="*/ 0 w 12192000"/>
              <a:gd name="connsiteY4" fmla="*/ 759630 h 759630"/>
              <a:gd name="connsiteX5" fmla="*/ 846022 w 12192000"/>
              <a:gd name="connsiteY5" fmla="*/ 759630 h 759630"/>
              <a:gd name="connsiteX6" fmla="*/ 11345978 w 12192000"/>
              <a:gd name="connsiteY6" fmla="*/ 759630 h 759630"/>
              <a:gd name="connsiteX7" fmla="*/ 12192000 w 12192000"/>
              <a:gd name="connsiteY7" fmla="*/ 759630 h 759630"/>
            </a:gdLst>
            <a:ahLst/>
            <a:cxnLst/>
            <a:rect l="l" t="t" r="r" b="b"/>
            <a:pathLst>
              <a:path w="12192000" h="759630">
                <a:moveTo>
                  <a:pt x="12192000" y="0"/>
                </a:moveTo>
                <a:lnTo>
                  <a:pt x="12056766" y="0"/>
                </a:lnTo>
                <a:lnTo>
                  <a:pt x="135234" y="0"/>
                </a:lnTo>
                <a:lnTo>
                  <a:pt x="0" y="0"/>
                </a:lnTo>
                <a:lnTo>
                  <a:pt x="0" y="759630"/>
                </a:lnTo>
                <a:lnTo>
                  <a:pt x="846022" y="759630"/>
                </a:lnTo>
                <a:lnTo>
                  <a:pt x="11345978" y="759630"/>
                </a:lnTo>
                <a:lnTo>
                  <a:pt x="12192000" y="7596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0"/>
            <a:ext cx="12192000" cy="659981"/>
          </a:xfrm>
          <a:custGeom>
            <a:avLst/>
            <a:gdLst>
              <a:gd name="connsiteX0" fmla="*/ 12192000 w 12192000"/>
              <a:gd name="connsiteY0" fmla="*/ 0 h 659981"/>
              <a:gd name="connsiteX1" fmla="*/ 0 w 12192000"/>
              <a:gd name="connsiteY1" fmla="*/ 0 h 659981"/>
              <a:gd name="connsiteX2" fmla="*/ 0 w 12192000"/>
              <a:gd name="connsiteY2" fmla="*/ 193039 h 659981"/>
              <a:gd name="connsiteX3" fmla="*/ 0 w 12192000"/>
              <a:gd name="connsiteY3" fmla="*/ 659981 h 659981"/>
              <a:gd name="connsiteX4" fmla="*/ 466948 w 12192000"/>
              <a:gd name="connsiteY4" fmla="*/ 659981 h 659981"/>
              <a:gd name="connsiteX5" fmla="*/ 11725052 w 12192000"/>
              <a:gd name="connsiteY5" fmla="*/ 659981 h 659981"/>
              <a:gd name="connsiteX6" fmla="*/ 12192000 w 12192000"/>
              <a:gd name="connsiteY6" fmla="*/ 659981 h 659981"/>
              <a:gd name="connsiteX7" fmla="*/ 12192000 w 12192000"/>
              <a:gd name="connsiteY7" fmla="*/ 193039 h 659981"/>
            </a:gdLst>
            <a:ahLst/>
            <a:cxnLst/>
            <a:rect l="l" t="t" r="r" b="b"/>
            <a:pathLst>
              <a:path w="12192000" h="659981">
                <a:moveTo>
                  <a:pt x="12192000" y="0"/>
                </a:moveTo>
                <a:lnTo>
                  <a:pt x="0" y="0"/>
                </a:lnTo>
                <a:lnTo>
                  <a:pt x="0" y="193039"/>
                </a:lnTo>
                <a:lnTo>
                  <a:pt x="0" y="659981"/>
                </a:lnTo>
                <a:lnTo>
                  <a:pt x="466948" y="659981"/>
                </a:lnTo>
                <a:lnTo>
                  <a:pt x="11725052" y="659981"/>
                </a:lnTo>
                <a:lnTo>
                  <a:pt x="12192000" y="659981"/>
                </a:lnTo>
                <a:lnTo>
                  <a:pt x="12192000" y="193039"/>
                </a:ln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35234" y="45175"/>
            <a:ext cx="11544300" cy="6076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1.4  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解决方案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——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三大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集成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24" name="图片 23" descr="LOGO（方）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30282" y="157911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02054" y="0"/>
            <a:ext cx="6367975" cy="6858000"/>
          </a:xfrm>
          <a:custGeom>
            <a:avLst/>
            <a:gdLst>
              <a:gd name="connsiteX0" fmla="*/ 1371476 w 6367975"/>
              <a:gd name="connsiteY0" fmla="*/ 0 h 6858000"/>
              <a:gd name="connsiteX1" fmla="*/ 6367975 w 6367975"/>
              <a:gd name="connsiteY1" fmla="*/ 0 h 6858000"/>
              <a:gd name="connsiteX2" fmla="*/ 6367975 w 6367975"/>
              <a:gd name="connsiteY2" fmla="*/ 6858000 h 6858000"/>
              <a:gd name="connsiteX3" fmla="*/ 1371474 w 6367975"/>
              <a:gd name="connsiteY3" fmla="*/ 6858000 h 6858000"/>
              <a:gd name="connsiteX4" fmla="*/ 1293064 w 6367975"/>
              <a:gd name="connsiteY4" fmla="*/ 6775758 h 6858000"/>
              <a:gd name="connsiteX5" fmla="*/ 0 w 6367975"/>
              <a:gd name="connsiteY5" fmla="*/ 3429001 h 6858000"/>
              <a:gd name="connsiteX6" fmla="*/ 1293064 w 6367975"/>
              <a:gd name="connsiteY6" fmla="*/ 82244 h 6858000"/>
            </a:gdLst>
            <a:ahLst/>
            <a:cxnLst/>
            <a:rect l="l" t="t" r="r" b="b"/>
            <a:pathLst>
              <a:path w="6367975" h="6858000">
                <a:moveTo>
                  <a:pt x="1371476" y="0"/>
                </a:moveTo>
                <a:lnTo>
                  <a:pt x="6367975" y="0"/>
                </a:lnTo>
                <a:lnTo>
                  <a:pt x="636797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2">
                  <a:lumMod val="78000"/>
                  <a:lumOff val="22000"/>
                </a:schemeClr>
              </a:gs>
              <a:gs pos="92000">
                <a:schemeClr val="accent2">
                  <a:lumMod val="97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25400" dir="10800000" algn="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401" r="24401"/>
          <a:stretch>
            <a:fillRect/>
          </a:stretch>
        </p:blipFill>
        <p:spPr>
          <a:xfrm>
            <a:off x="5930623" y="0"/>
            <a:ext cx="6261294" cy="6854003"/>
          </a:xfrm>
          <a:custGeom>
            <a:avLst/>
            <a:gdLst>
              <a:gd name="connsiteX0" fmla="*/ 1371476 w 6261294"/>
              <a:gd name="connsiteY0" fmla="*/ 0 h 6854003"/>
              <a:gd name="connsiteX1" fmla="*/ 6261294 w 6261294"/>
              <a:gd name="connsiteY1" fmla="*/ 0 h 6854003"/>
              <a:gd name="connsiteX2" fmla="*/ 6261294 w 6261294"/>
              <a:gd name="connsiteY2" fmla="*/ 6854003 h 6854003"/>
              <a:gd name="connsiteX3" fmla="*/ 1367663 w 6261294"/>
              <a:gd name="connsiteY3" fmla="*/ 6854003 h 6854003"/>
              <a:gd name="connsiteX4" fmla="*/ 1293064 w 6261294"/>
              <a:gd name="connsiteY4" fmla="*/ 6775758 h 6854003"/>
              <a:gd name="connsiteX5" fmla="*/ 0 w 6261294"/>
              <a:gd name="connsiteY5" fmla="*/ 3429001 h 6854003"/>
              <a:gd name="connsiteX6" fmla="*/ 1293064 w 6261294"/>
              <a:gd name="connsiteY6" fmla="*/ 82244 h 6854003"/>
            </a:gdLst>
            <a:ahLst/>
            <a:cxnLst/>
            <a:rect l="l" t="t" r="r" b="b"/>
            <a:pathLst>
              <a:path w="6261294" h="6854003">
                <a:moveTo>
                  <a:pt x="1371476" y="0"/>
                </a:moveTo>
                <a:lnTo>
                  <a:pt x="6261294" y="0"/>
                </a:lnTo>
                <a:lnTo>
                  <a:pt x="6261294" y="6854003"/>
                </a:lnTo>
                <a:lnTo>
                  <a:pt x="1367663" y="6854003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930705" y="0"/>
            <a:ext cx="6261295" cy="6858000"/>
          </a:xfrm>
          <a:custGeom>
            <a:avLst/>
            <a:gdLst>
              <a:gd name="connsiteX0" fmla="*/ 1371476 w 6261295"/>
              <a:gd name="connsiteY0" fmla="*/ 0 h 6858000"/>
              <a:gd name="connsiteX1" fmla="*/ 6261295 w 6261295"/>
              <a:gd name="connsiteY1" fmla="*/ 0 h 6858000"/>
              <a:gd name="connsiteX2" fmla="*/ 6261295 w 6261295"/>
              <a:gd name="connsiteY2" fmla="*/ 6858000 h 6858000"/>
              <a:gd name="connsiteX3" fmla="*/ 1371474 w 6261295"/>
              <a:gd name="connsiteY3" fmla="*/ 6858000 h 6858000"/>
              <a:gd name="connsiteX4" fmla="*/ 1293064 w 6261295"/>
              <a:gd name="connsiteY4" fmla="*/ 6775758 h 6858000"/>
              <a:gd name="connsiteX5" fmla="*/ 0 w 6261295"/>
              <a:gd name="connsiteY5" fmla="*/ 3429001 h 6858000"/>
              <a:gd name="connsiteX6" fmla="*/ 1293064 w 6261295"/>
              <a:gd name="connsiteY6" fmla="*/ 82244 h 6858000"/>
            </a:gdLst>
            <a:ahLst/>
            <a:cxnLst/>
            <a:rect l="l" t="t" r="r" b="b"/>
            <a:pathLst>
              <a:path w="6261295" h="6858000">
                <a:moveTo>
                  <a:pt x="1371476" y="0"/>
                </a:moveTo>
                <a:lnTo>
                  <a:pt x="6261295" y="0"/>
                </a:lnTo>
                <a:lnTo>
                  <a:pt x="6261295" y="6858000"/>
                </a:lnTo>
                <a:lnTo>
                  <a:pt x="1371474" y="6858000"/>
                </a:lnTo>
                <a:lnTo>
                  <a:pt x="1293064" y="6775758"/>
                </a:lnTo>
                <a:cubicBezTo>
                  <a:pt x="489661" y="5891818"/>
                  <a:pt x="0" y="4717593"/>
                  <a:pt x="0" y="3429001"/>
                </a:cubicBezTo>
                <a:cubicBezTo>
                  <a:pt x="0" y="2140409"/>
                  <a:pt x="489661" y="966184"/>
                  <a:pt x="1293064" y="82244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85000"/>
                  <a:lumOff val="15000"/>
                  <a:alpha val="97000"/>
                </a:schemeClr>
              </a:gs>
              <a:gs pos="92000">
                <a:schemeClr val="accent1">
                  <a:lumMod val="88000"/>
                  <a:alpha val="82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25400" dir="10800000" algn="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3604" y="428175"/>
            <a:ext cx="11444793" cy="6001650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algn="ctr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08" y="429508"/>
            <a:ext cx="11443184" cy="599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381222" y="6264544"/>
            <a:ext cx="6429119" cy="166987"/>
          </a:xfrm>
          <a:custGeom>
            <a:avLst/>
            <a:gdLst>
              <a:gd name="connsiteX0" fmla="*/ 0 w 6429119"/>
              <a:gd name="connsiteY0" fmla="*/ 0 h 166987"/>
              <a:gd name="connsiteX1" fmla="*/ 6429119 w 6429119"/>
              <a:gd name="connsiteY1" fmla="*/ 0 h 166987"/>
              <a:gd name="connsiteX2" fmla="*/ 6429119 w 6429119"/>
              <a:gd name="connsiteY2" fmla="*/ 166987 h 166987"/>
              <a:gd name="connsiteX3" fmla="*/ 204763 w 6429119"/>
              <a:gd name="connsiteY3" fmla="*/ 166987 h 166987"/>
              <a:gd name="connsiteX4" fmla="*/ 7285 w 6429119"/>
              <a:gd name="connsiteY4" fmla="*/ 36091 h 166987"/>
            </a:gdLst>
            <a:ahLst/>
            <a:cxnLst/>
            <a:rect l="l" t="t" r="r" b="b"/>
            <a:pathLst>
              <a:path w="6429119" h="166987">
                <a:moveTo>
                  <a:pt x="0" y="0"/>
                </a:moveTo>
                <a:lnTo>
                  <a:pt x="6429119" y="0"/>
                </a:lnTo>
                <a:lnTo>
                  <a:pt x="6429119" y="166987"/>
                </a:lnTo>
                <a:lnTo>
                  <a:pt x="204763" y="166987"/>
                </a:lnTo>
                <a:cubicBezTo>
                  <a:pt x="115990" y="166987"/>
                  <a:pt x="39822" y="113013"/>
                  <a:pt x="7285" y="360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76200" dist="38100" dir="18900000" algn="bl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3678" y="599602"/>
            <a:ext cx="620211" cy="814509"/>
          </a:xfrm>
          <a:custGeom>
            <a:avLst/>
            <a:gdLst>
              <a:gd name="connsiteX0" fmla="*/ 577143 w 620211"/>
              <a:gd name="connsiteY0" fmla="*/ 728373 h 814509"/>
              <a:gd name="connsiteX1" fmla="*/ 620211 w 620211"/>
              <a:gd name="connsiteY1" fmla="*/ 771441 h 814509"/>
              <a:gd name="connsiteX2" fmla="*/ 577143 w 620211"/>
              <a:gd name="connsiteY2" fmla="*/ 814509 h 814509"/>
              <a:gd name="connsiteX3" fmla="*/ 534075 w 620211"/>
              <a:gd name="connsiteY3" fmla="*/ 771441 h 814509"/>
              <a:gd name="connsiteX4" fmla="*/ 577143 w 620211"/>
              <a:gd name="connsiteY4" fmla="*/ 728373 h 814509"/>
              <a:gd name="connsiteX5" fmla="*/ 399118 w 620211"/>
              <a:gd name="connsiteY5" fmla="*/ 728373 h 814509"/>
              <a:gd name="connsiteX6" fmla="*/ 442186 w 620211"/>
              <a:gd name="connsiteY6" fmla="*/ 771441 h 814509"/>
              <a:gd name="connsiteX7" fmla="*/ 399118 w 620211"/>
              <a:gd name="connsiteY7" fmla="*/ 814509 h 814509"/>
              <a:gd name="connsiteX8" fmla="*/ 356050 w 620211"/>
              <a:gd name="connsiteY8" fmla="*/ 771441 h 814509"/>
              <a:gd name="connsiteX9" fmla="*/ 399118 w 620211"/>
              <a:gd name="connsiteY9" fmla="*/ 728373 h 814509"/>
              <a:gd name="connsiteX10" fmla="*/ 221093 w 620211"/>
              <a:gd name="connsiteY10" fmla="*/ 728373 h 814509"/>
              <a:gd name="connsiteX11" fmla="*/ 264161 w 620211"/>
              <a:gd name="connsiteY11" fmla="*/ 771441 h 814509"/>
              <a:gd name="connsiteX12" fmla="*/ 221093 w 620211"/>
              <a:gd name="connsiteY12" fmla="*/ 814509 h 814509"/>
              <a:gd name="connsiteX13" fmla="*/ 178025 w 620211"/>
              <a:gd name="connsiteY13" fmla="*/ 771441 h 814509"/>
              <a:gd name="connsiteX14" fmla="*/ 221093 w 620211"/>
              <a:gd name="connsiteY14" fmla="*/ 728373 h 814509"/>
              <a:gd name="connsiteX15" fmla="*/ 43068 w 620211"/>
              <a:gd name="connsiteY15" fmla="*/ 728373 h 814509"/>
              <a:gd name="connsiteX16" fmla="*/ 86136 w 620211"/>
              <a:gd name="connsiteY16" fmla="*/ 771441 h 814509"/>
              <a:gd name="connsiteX17" fmla="*/ 43068 w 620211"/>
              <a:gd name="connsiteY17" fmla="*/ 814509 h 814509"/>
              <a:gd name="connsiteX18" fmla="*/ 0 w 620211"/>
              <a:gd name="connsiteY18" fmla="*/ 771441 h 814509"/>
              <a:gd name="connsiteX19" fmla="*/ 43068 w 620211"/>
              <a:gd name="connsiteY19" fmla="*/ 728373 h 814509"/>
              <a:gd name="connsiteX20" fmla="*/ 577143 w 620211"/>
              <a:gd name="connsiteY20" fmla="*/ 546279 h 814509"/>
              <a:gd name="connsiteX21" fmla="*/ 620211 w 620211"/>
              <a:gd name="connsiteY21" fmla="*/ 589347 h 814509"/>
              <a:gd name="connsiteX22" fmla="*/ 577143 w 620211"/>
              <a:gd name="connsiteY22" fmla="*/ 632415 h 814509"/>
              <a:gd name="connsiteX23" fmla="*/ 534075 w 620211"/>
              <a:gd name="connsiteY23" fmla="*/ 589347 h 814509"/>
              <a:gd name="connsiteX24" fmla="*/ 577143 w 620211"/>
              <a:gd name="connsiteY24" fmla="*/ 546279 h 814509"/>
              <a:gd name="connsiteX25" fmla="*/ 399118 w 620211"/>
              <a:gd name="connsiteY25" fmla="*/ 546279 h 814509"/>
              <a:gd name="connsiteX26" fmla="*/ 442186 w 620211"/>
              <a:gd name="connsiteY26" fmla="*/ 589347 h 814509"/>
              <a:gd name="connsiteX27" fmla="*/ 399118 w 620211"/>
              <a:gd name="connsiteY27" fmla="*/ 632415 h 814509"/>
              <a:gd name="connsiteX28" fmla="*/ 356050 w 620211"/>
              <a:gd name="connsiteY28" fmla="*/ 589347 h 814509"/>
              <a:gd name="connsiteX29" fmla="*/ 399118 w 620211"/>
              <a:gd name="connsiteY29" fmla="*/ 546279 h 814509"/>
              <a:gd name="connsiteX30" fmla="*/ 221093 w 620211"/>
              <a:gd name="connsiteY30" fmla="*/ 546279 h 814509"/>
              <a:gd name="connsiteX31" fmla="*/ 264161 w 620211"/>
              <a:gd name="connsiteY31" fmla="*/ 589347 h 814509"/>
              <a:gd name="connsiteX32" fmla="*/ 221093 w 620211"/>
              <a:gd name="connsiteY32" fmla="*/ 632415 h 814509"/>
              <a:gd name="connsiteX33" fmla="*/ 178025 w 620211"/>
              <a:gd name="connsiteY33" fmla="*/ 589347 h 814509"/>
              <a:gd name="connsiteX34" fmla="*/ 221093 w 620211"/>
              <a:gd name="connsiteY34" fmla="*/ 546279 h 814509"/>
              <a:gd name="connsiteX35" fmla="*/ 43068 w 620211"/>
              <a:gd name="connsiteY35" fmla="*/ 546279 h 814509"/>
              <a:gd name="connsiteX36" fmla="*/ 86136 w 620211"/>
              <a:gd name="connsiteY36" fmla="*/ 589347 h 814509"/>
              <a:gd name="connsiteX37" fmla="*/ 43068 w 620211"/>
              <a:gd name="connsiteY37" fmla="*/ 632415 h 814509"/>
              <a:gd name="connsiteX38" fmla="*/ 0 w 620211"/>
              <a:gd name="connsiteY38" fmla="*/ 589347 h 814509"/>
              <a:gd name="connsiteX39" fmla="*/ 43068 w 620211"/>
              <a:gd name="connsiteY39" fmla="*/ 546279 h 814509"/>
              <a:gd name="connsiteX40" fmla="*/ 577143 w 620211"/>
              <a:gd name="connsiteY40" fmla="*/ 364186 h 814509"/>
              <a:gd name="connsiteX41" fmla="*/ 620211 w 620211"/>
              <a:gd name="connsiteY41" fmla="*/ 407254 h 814509"/>
              <a:gd name="connsiteX42" fmla="*/ 577143 w 620211"/>
              <a:gd name="connsiteY42" fmla="*/ 450322 h 814509"/>
              <a:gd name="connsiteX43" fmla="*/ 534075 w 620211"/>
              <a:gd name="connsiteY43" fmla="*/ 407254 h 814509"/>
              <a:gd name="connsiteX44" fmla="*/ 577143 w 620211"/>
              <a:gd name="connsiteY44" fmla="*/ 364186 h 814509"/>
              <a:gd name="connsiteX45" fmla="*/ 399118 w 620211"/>
              <a:gd name="connsiteY45" fmla="*/ 364186 h 814509"/>
              <a:gd name="connsiteX46" fmla="*/ 442186 w 620211"/>
              <a:gd name="connsiteY46" fmla="*/ 407254 h 814509"/>
              <a:gd name="connsiteX47" fmla="*/ 399118 w 620211"/>
              <a:gd name="connsiteY47" fmla="*/ 450322 h 814509"/>
              <a:gd name="connsiteX48" fmla="*/ 356050 w 620211"/>
              <a:gd name="connsiteY48" fmla="*/ 407254 h 814509"/>
              <a:gd name="connsiteX49" fmla="*/ 399118 w 620211"/>
              <a:gd name="connsiteY49" fmla="*/ 364186 h 814509"/>
              <a:gd name="connsiteX50" fmla="*/ 221093 w 620211"/>
              <a:gd name="connsiteY50" fmla="*/ 364186 h 814509"/>
              <a:gd name="connsiteX51" fmla="*/ 264161 w 620211"/>
              <a:gd name="connsiteY51" fmla="*/ 407254 h 814509"/>
              <a:gd name="connsiteX52" fmla="*/ 221093 w 620211"/>
              <a:gd name="connsiteY52" fmla="*/ 450322 h 814509"/>
              <a:gd name="connsiteX53" fmla="*/ 178025 w 620211"/>
              <a:gd name="connsiteY53" fmla="*/ 407254 h 814509"/>
              <a:gd name="connsiteX54" fmla="*/ 221093 w 620211"/>
              <a:gd name="connsiteY54" fmla="*/ 364186 h 814509"/>
              <a:gd name="connsiteX55" fmla="*/ 43068 w 620211"/>
              <a:gd name="connsiteY55" fmla="*/ 364186 h 814509"/>
              <a:gd name="connsiteX56" fmla="*/ 86136 w 620211"/>
              <a:gd name="connsiteY56" fmla="*/ 407254 h 814509"/>
              <a:gd name="connsiteX57" fmla="*/ 43068 w 620211"/>
              <a:gd name="connsiteY57" fmla="*/ 450322 h 814509"/>
              <a:gd name="connsiteX58" fmla="*/ 0 w 620211"/>
              <a:gd name="connsiteY58" fmla="*/ 407254 h 814509"/>
              <a:gd name="connsiteX59" fmla="*/ 43068 w 620211"/>
              <a:gd name="connsiteY59" fmla="*/ 364186 h 814509"/>
              <a:gd name="connsiteX60" fmla="*/ 577143 w 620211"/>
              <a:gd name="connsiteY60" fmla="*/ 182093 h 814509"/>
              <a:gd name="connsiteX61" fmla="*/ 620211 w 620211"/>
              <a:gd name="connsiteY61" fmla="*/ 225161 h 814509"/>
              <a:gd name="connsiteX62" fmla="*/ 577143 w 620211"/>
              <a:gd name="connsiteY62" fmla="*/ 268229 h 814509"/>
              <a:gd name="connsiteX63" fmla="*/ 534075 w 620211"/>
              <a:gd name="connsiteY63" fmla="*/ 225161 h 814509"/>
              <a:gd name="connsiteX64" fmla="*/ 577143 w 620211"/>
              <a:gd name="connsiteY64" fmla="*/ 182093 h 814509"/>
              <a:gd name="connsiteX65" fmla="*/ 399118 w 620211"/>
              <a:gd name="connsiteY65" fmla="*/ 182093 h 814509"/>
              <a:gd name="connsiteX66" fmla="*/ 442186 w 620211"/>
              <a:gd name="connsiteY66" fmla="*/ 225161 h 814509"/>
              <a:gd name="connsiteX67" fmla="*/ 399118 w 620211"/>
              <a:gd name="connsiteY67" fmla="*/ 268229 h 814509"/>
              <a:gd name="connsiteX68" fmla="*/ 356050 w 620211"/>
              <a:gd name="connsiteY68" fmla="*/ 225161 h 814509"/>
              <a:gd name="connsiteX69" fmla="*/ 399118 w 620211"/>
              <a:gd name="connsiteY69" fmla="*/ 182093 h 814509"/>
              <a:gd name="connsiteX70" fmla="*/ 221093 w 620211"/>
              <a:gd name="connsiteY70" fmla="*/ 182093 h 814509"/>
              <a:gd name="connsiteX71" fmla="*/ 264161 w 620211"/>
              <a:gd name="connsiteY71" fmla="*/ 225161 h 814509"/>
              <a:gd name="connsiteX72" fmla="*/ 221093 w 620211"/>
              <a:gd name="connsiteY72" fmla="*/ 268229 h 814509"/>
              <a:gd name="connsiteX73" fmla="*/ 178025 w 620211"/>
              <a:gd name="connsiteY73" fmla="*/ 225161 h 814509"/>
              <a:gd name="connsiteX74" fmla="*/ 221093 w 620211"/>
              <a:gd name="connsiteY74" fmla="*/ 182093 h 814509"/>
              <a:gd name="connsiteX75" fmla="*/ 43068 w 620211"/>
              <a:gd name="connsiteY75" fmla="*/ 182093 h 814509"/>
              <a:gd name="connsiteX76" fmla="*/ 86136 w 620211"/>
              <a:gd name="connsiteY76" fmla="*/ 225161 h 814509"/>
              <a:gd name="connsiteX77" fmla="*/ 43068 w 620211"/>
              <a:gd name="connsiteY77" fmla="*/ 268229 h 814509"/>
              <a:gd name="connsiteX78" fmla="*/ 0 w 620211"/>
              <a:gd name="connsiteY78" fmla="*/ 225161 h 814509"/>
              <a:gd name="connsiteX79" fmla="*/ 43068 w 620211"/>
              <a:gd name="connsiteY79" fmla="*/ 182093 h 814509"/>
              <a:gd name="connsiteX80" fmla="*/ 577143 w 620211"/>
              <a:gd name="connsiteY80" fmla="*/ 0 h 814509"/>
              <a:gd name="connsiteX81" fmla="*/ 620211 w 620211"/>
              <a:gd name="connsiteY81" fmla="*/ 43068 h 814509"/>
              <a:gd name="connsiteX82" fmla="*/ 577143 w 620211"/>
              <a:gd name="connsiteY82" fmla="*/ 86136 h 814509"/>
              <a:gd name="connsiteX83" fmla="*/ 534075 w 620211"/>
              <a:gd name="connsiteY83" fmla="*/ 43068 h 814509"/>
              <a:gd name="connsiteX84" fmla="*/ 577143 w 620211"/>
              <a:gd name="connsiteY84" fmla="*/ 0 h 814509"/>
              <a:gd name="connsiteX85" fmla="*/ 399118 w 620211"/>
              <a:gd name="connsiteY85" fmla="*/ 0 h 814509"/>
              <a:gd name="connsiteX86" fmla="*/ 442186 w 620211"/>
              <a:gd name="connsiteY86" fmla="*/ 43068 h 814509"/>
              <a:gd name="connsiteX87" fmla="*/ 399118 w 620211"/>
              <a:gd name="connsiteY87" fmla="*/ 86136 h 814509"/>
              <a:gd name="connsiteX88" fmla="*/ 356050 w 620211"/>
              <a:gd name="connsiteY88" fmla="*/ 43068 h 814509"/>
              <a:gd name="connsiteX89" fmla="*/ 399118 w 620211"/>
              <a:gd name="connsiteY89" fmla="*/ 0 h 814509"/>
              <a:gd name="connsiteX90" fmla="*/ 221093 w 620211"/>
              <a:gd name="connsiteY90" fmla="*/ 0 h 814509"/>
              <a:gd name="connsiteX91" fmla="*/ 264161 w 620211"/>
              <a:gd name="connsiteY91" fmla="*/ 43068 h 814509"/>
              <a:gd name="connsiteX92" fmla="*/ 221093 w 620211"/>
              <a:gd name="connsiteY92" fmla="*/ 86136 h 814509"/>
              <a:gd name="connsiteX93" fmla="*/ 178025 w 620211"/>
              <a:gd name="connsiteY93" fmla="*/ 43068 h 814509"/>
              <a:gd name="connsiteX94" fmla="*/ 221093 w 620211"/>
              <a:gd name="connsiteY94" fmla="*/ 0 h 814509"/>
              <a:gd name="connsiteX95" fmla="*/ 43068 w 620211"/>
              <a:gd name="connsiteY95" fmla="*/ 0 h 814509"/>
              <a:gd name="connsiteX96" fmla="*/ 86136 w 620211"/>
              <a:gd name="connsiteY96" fmla="*/ 43068 h 814509"/>
              <a:gd name="connsiteX97" fmla="*/ 43068 w 620211"/>
              <a:gd name="connsiteY97" fmla="*/ 86136 h 814509"/>
              <a:gd name="connsiteX98" fmla="*/ 0 w 620211"/>
              <a:gd name="connsiteY98" fmla="*/ 43068 h 814509"/>
              <a:gd name="connsiteX99" fmla="*/ 43068 w 620211"/>
              <a:gd name="connsiteY99" fmla="*/ 0 h 814509"/>
            </a:gdLst>
            <a:ahLst/>
            <a:cxnLst/>
            <a:rect l="l" t="t" r="r" b="b"/>
            <a:pathLst>
              <a:path w="620211" h="814509">
                <a:moveTo>
                  <a:pt x="577143" y="728373"/>
                </a:moveTo>
                <a:cubicBezTo>
                  <a:pt x="600929" y="728373"/>
                  <a:pt x="620211" y="747655"/>
                  <a:pt x="620211" y="771441"/>
                </a:cubicBezTo>
                <a:cubicBezTo>
                  <a:pt x="620211" y="795227"/>
                  <a:pt x="600929" y="814509"/>
                  <a:pt x="577143" y="814509"/>
                </a:cubicBezTo>
                <a:cubicBezTo>
                  <a:pt x="553357" y="814509"/>
                  <a:pt x="534075" y="795227"/>
                  <a:pt x="534075" y="771441"/>
                </a:cubicBezTo>
                <a:cubicBezTo>
                  <a:pt x="534075" y="747655"/>
                  <a:pt x="553357" y="728373"/>
                  <a:pt x="577143" y="728373"/>
                </a:cubicBezTo>
                <a:close/>
                <a:moveTo>
                  <a:pt x="399118" y="728373"/>
                </a:moveTo>
                <a:cubicBezTo>
                  <a:pt x="422904" y="728373"/>
                  <a:pt x="442186" y="747655"/>
                  <a:pt x="442186" y="771441"/>
                </a:cubicBezTo>
                <a:cubicBezTo>
                  <a:pt x="442186" y="795227"/>
                  <a:pt x="422904" y="814509"/>
                  <a:pt x="399118" y="814509"/>
                </a:cubicBezTo>
                <a:cubicBezTo>
                  <a:pt x="375332" y="814509"/>
                  <a:pt x="356050" y="795227"/>
                  <a:pt x="356050" y="771441"/>
                </a:cubicBezTo>
                <a:cubicBezTo>
                  <a:pt x="356050" y="747655"/>
                  <a:pt x="375332" y="728373"/>
                  <a:pt x="399118" y="728373"/>
                </a:cubicBezTo>
                <a:close/>
                <a:moveTo>
                  <a:pt x="221093" y="728373"/>
                </a:moveTo>
                <a:cubicBezTo>
                  <a:pt x="244879" y="728373"/>
                  <a:pt x="264161" y="747655"/>
                  <a:pt x="264161" y="771441"/>
                </a:cubicBezTo>
                <a:cubicBezTo>
                  <a:pt x="264161" y="795227"/>
                  <a:pt x="244879" y="814509"/>
                  <a:pt x="221093" y="814509"/>
                </a:cubicBezTo>
                <a:cubicBezTo>
                  <a:pt x="197307" y="814509"/>
                  <a:pt x="178025" y="795227"/>
                  <a:pt x="178025" y="771441"/>
                </a:cubicBezTo>
                <a:cubicBezTo>
                  <a:pt x="178025" y="747655"/>
                  <a:pt x="197307" y="728373"/>
                  <a:pt x="221093" y="728373"/>
                </a:cubicBezTo>
                <a:close/>
                <a:moveTo>
                  <a:pt x="43068" y="728373"/>
                </a:moveTo>
                <a:cubicBezTo>
                  <a:pt x="66854" y="728373"/>
                  <a:pt x="86136" y="747655"/>
                  <a:pt x="86136" y="771441"/>
                </a:cubicBezTo>
                <a:cubicBezTo>
                  <a:pt x="86136" y="795227"/>
                  <a:pt x="66854" y="814509"/>
                  <a:pt x="43068" y="814509"/>
                </a:cubicBezTo>
                <a:cubicBezTo>
                  <a:pt x="19282" y="814509"/>
                  <a:pt x="0" y="795227"/>
                  <a:pt x="0" y="771441"/>
                </a:cubicBezTo>
                <a:cubicBezTo>
                  <a:pt x="0" y="747655"/>
                  <a:pt x="19282" y="728373"/>
                  <a:pt x="43068" y="728373"/>
                </a:cubicBezTo>
                <a:close/>
                <a:moveTo>
                  <a:pt x="577143" y="546279"/>
                </a:moveTo>
                <a:cubicBezTo>
                  <a:pt x="600929" y="546279"/>
                  <a:pt x="620211" y="565561"/>
                  <a:pt x="620211" y="589347"/>
                </a:cubicBezTo>
                <a:cubicBezTo>
                  <a:pt x="620211" y="613133"/>
                  <a:pt x="600929" y="632415"/>
                  <a:pt x="577143" y="632415"/>
                </a:cubicBezTo>
                <a:cubicBezTo>
                  <a:pt x="553357" y="632415"/>
                  <a:pt x="534075" y="613133"/>
                  <a:pt x="534075" y="589347"/>
                </a:cubicBezTo>
                <a:cubicBezTo>
                  <a:pt x="534075" y="565561"/>
                  <a:pt x="553357" y="546279"/>
                  <a:pt x="577143" y="546279"/>
                </a:cubicBezTo>
                <a:close/>
                <a:moveTo>
                  <a:pt x="399118" y="546279"/>
                </a:moveTo>
                <a:cubicBezTo>
                  <a:pt x="422904" y="546279"/>
                  <a:pt x="442186" y="565561"/>
                  <a:pt x="442186" y="589347"/>
                </a:cubicBezTo>
                <a:cubicBezTo>
                  <a:pt x="442186" y="613133"/>
                  <a:pt x="422904" y="632415"/>
                  <a:pt x="399118" y="632415"/>
                </a:cubicBezTo>
                <a:cubicBezTo>
                  <a:pt x="375332" y="632415"/>
                  <a:pt x="356050" y="613133"/>
                  <a:pt x="356050" y="589347"/>
                </a:cubicBezTo>
                <a:cubicBezTo>
                  <a:pt x="356050" y="565561"/>
                  <a:pt x="375332" y="546279"/>
                  <a:pt x="399118" y="546279"/>
                </a:cubicBezTo>
                <a:close/>
                <a:moveTo>
                  <a:pt x="221093" y="546279"/>
                </a:moveTo>
                <a:cubicBezTo>
                  <a:pt x="244879" y="546279"/>
                  <a:pt x="264161" y="565561"/>
                  <a:pt x="264161" y="589347"/>
                </a:cubicBezTo>
                <a:cubicBezTo>
                  <a:pt x="264161" y="613133"/>
                  <a:pt x="244879" y="632415"/>
                  <a:pt x="221093" y="632415"/>
                </a:cubicBezTo>
                <a:cubicBezTo>
                  <a:pt x="197307" y="632415"/>
                  <a:pt x="178025" y="613133"/>
                  <a:pt x="178025" y="589347"/>
                </a:cubicBezTo>
                <a:cubicBezTo>
                  <a:pt x="178025" y="565561"/>
                  <a:pt x="197307" y="546279"/>
                  <a:pt x="221093" y="546279"/>
                </a:cubicBezTo>
                <a:close/>
                <a:moveTo>
                  <a:pt x="43068" y="546279"/>
                </a:moveTo>
                <a:cubicBezTo>
                  <a:pt x="66854" y="546279"/>
                  <a:pt x="86136" y="565561"/>
                  <a:pt x="86136" y="589347"/>
                </a:cubicBezTo>
                <a:cubicBezTo>
                  <a:pt x="86136" y="613133"/>
                  <a:pt x="66854" y="632415"/>
                  <a:pt x="43068" y="632415"/>
                </a:cubicBezTo>
                <a:cubicBezTo>
                  <a:pt x="19282" y="632415"/>
                  <a:pt x="0" y="613133"/>
                  <a:pt x="0" y="589347"/>
                </a:cubicBezTo>
                <a:cubicBezTo>
                  <a:pt x="0" y="565561"/>
                  <a:pt x="19282" y="546279"/>
                  <a:pt x="43068" y="546279"/>
                </a:cubicBezTo>
                <a:close/>
                <a:moveTo>
                  <a:pt x="577143" y="364186"/>
                </a:moveTo>
                <a:cubicBezTo>
                  <a:pt x="600929" y="364186"/>
                  <a:pt x="620211" y="383468"/>
                  <a:pt x="620211" y="407254"/>
                </a:cubicBezTo>
                <a:cubicBezTo>
                  <a:pt x="620211" y="431040"/>
                  <a:pt x="600929" y="450322"/>
                  <a:pt x="577143" y="450322"/>
                </a:cubicBezTo>
                <a:cubicBezTo>
                  <a:pt x="553357" y="450322"/>
                  <a:pt x="534075" y="431040"/>
                  <a:pt x="534075" y="407254"/>
                </a:cubicBezTo>
                <a:cubicBezTo>
                  <a:pt x="534075" y="383468"/>
                  <a:pt x="553357" y="364186"/>
                  <a:pt x="577143" y="364186"/>
                </a:cubicBezTo>
                <a:close/>
                <a:moveTo>
                  <a:pt x="399118" y="364186"/>
                </a:moveTo>
                <a:cubicBezTo>
                  <a:pt x="422904" y="364186"/>
                  <a:pt x="442186" y="383468"/>
                  <a:pt x="442186" y="407254"/>
                </a:cubicBezTo>
                <a:cubicBezTo>
                  <a:pt x="442186" y="431040"/>
                  <a:pt x="422904" y="450322"/>
                  <a:pt x="399118" y="450322"/>
                </a:cubicBezTo>
                <a:cubicBezTo>
                  <a:pt x="375332" y="450322"/>
                  <a:pt x="356050" y="431040"/>
                  <a:pt x="356050" y="407254"/>
                </a:cubicBezTo>
                <a:cubicBezTo>
                  <a:pt x="356050" y="383468"/>
                  <a:pt x="375332" y="364186"/>
                  <a:pt x="399118" y="364186"/>
                </a:cubicBezTo>
                <a:close/>
                <a:moveTo>
                  <a:pt x="221093" y="364186"/>
                </a:moveTo>
                <a:cubicBezTo>
                  <a:pt x="244879" y="364186"/>
                  <a:pt x="264161" y="383468"/>
                  <a:pt x="264161" y="407254"/>
                </a:cubicBezTo>
                <a:cubicBezTo>
                  <a:pt x="264161" y="431040"/>
                  <a:pt x="244879" y="450322"/>
                  <a:pt x="221093" y="450322"/>
                </a:cubicBezTo>
                <a:cubicBezTo>
                  <a:pt x="197307" y="450322"/>
                  <a:pt x="178025" y="431040"/>
                  <a:pt x="178025" y="407254"/>
                </a:cubicBezTo>
                <a:cubicBezTo>
                  <a:pt x="178025" y="383468"/>
                  <a:pt x="197307" y="364186"/>
                  <a:pt x="221093" y="364186"/>
                </a:cubicBezTo>
                <a:close/>
                <a:moveTo>
                  <a:pt x="43068" y="364186"/>
                </a:moveTo>
                <a:cubicBezTo>
                  <a:pt x="66854" y="364186"/>
                  <a:pt x="86136" y="383468"/>
                  <a:pt x="86136" y="407254"/>
                </a:cubicBezTo>
                <a:cubicBezTo>
                  <a:pt x="86136" y="431040"/>
                  <a:pt x="66854" y="450322"/>
                  <a:pt x="43068" y="450322"/>
                </a:cubicBezTo>
                <a:cubicBezTo>
                  <a:pt x="19282" y="450322"/>
                  <a:pt x="0" y="431040"/>
                  <a:pt x="0" y="407254"/>
                </a:cubicBezTo>
                <a:cubicBezTo>
                  <a:pt x="0" y="383468"/>
                  <a:pt x="19282" y="364186"/>
                  <a:pt x="43068" y="364186"/>
                </a:cubicBezTo>
                <a:close/>
                <a:moveTo>
                  <a:pt x="577143" y="182093"/>
                </a:moveTo>
                <a:cubicBezTo>
                  <a:pt x="600929" y="182093"/>
                  <a:pt x="620211" y="201375"/>
                  <a:pt x="620211" y="225161"/>
                </a:cubicBezTo>
                <a:cubicBezTo>
                  <a:pt x="620211" y="248947"/>
                  <a:pt x="600929" y="268229"/>
                  <a:pt x="577143" y="268229"/>
                </a:cubicBezTo>
                <a:cubicBezTo>
                  <a:pt x="553357" y="268229"/>
                  <a:pt x="534075" y="248947"/>
                  <a:pt x="534075" y="225161"/>
                </a:cubicBezTo>
                <a:cubicBezTo>
                  <a:pt x="534075" y="201375"/>
                  <a:pt x="553357" y="182093"/>
                  <a:pt x="577143" y="182093"/>
                </a:cubicBezTo>
                <a:close/>
                <a:moveTo>
                  <a:pt x="399118" y="182093"/>
                </a:moveTo>
                <a:cubicBezTo>
                  <a:pt x="422904" y="182093"/>
                  <a:pt x="442186" y="201375"/>
                  <a:pt x="442186" y="225161"/>
                </a:cubicBezTo>
                <a:cubicBezTo>
                  <a:pt x="442186" y="248947"/>
                  <a:pt x="422904" y="268229"/>
                  <a:pt x="399118" y="268229"/>
                </a:cubicBezTo>
                <a:cubicBezTo>
                  <a:pt x="375332" y="268229"/>
                  <a:pt x="356050" y="248947"/>
                  <a:pt x="356050" y="225161"/>
                </a:cubicBezTo>
                <a:cubicBezTo>
                  <a:pt x="356050" y="201375"/>
                  <a:pt x="375332" y="182093"/>
                  <a:pt x="399118" y="182093"/>
                </a:cubicBezTo>
                <a:close/>
                <a:moveTo>
                  <a:pt x="221093" y="182093"/>
                </a:moveTo>
                <a:cubicBezTo>
                  <a:pt x="244879" y="182093"/>
                  <a:pt x="264161" y="201375"/>
                  <a:pt x="264161" y="225161"/>
                </a:cubicBezTo>
                <a:cubicBezTo>
                  <a:pt x="264161" y="248947"/>
                  <a:pt x="244879" y="268229"/>
                  <a:pt x="221093" y="268229"/>
                </a:cubicBezTo>
                <a:cubicBezTo>
                  <a:pt x="197307" y="268229"/>
                  <a:pt x="178025" y="248947"/>
                  <a:pt x="178025" y="225161"/>
                </a:cubicBezTo>
                <a:cubicBezTo>
                  <a:pt x="178025" y="201375"/>
                  <a:pt x="197307" y="182093"/>
                  <a:pt x="221093" y="182093"/>
                </a:cubicBezTo>
                <a:close/>
                <a:moveTo>
                  <a:pt x="43068" y="182093"/>
                </a:moveTo>
                <a:cubicBezTo>
                  <a:pt x="66854" y="182093"/>
                  <a:pt x="86136" y="201375"/>
                  <a:pt x="86136" y="225161"/>
                </a:cubicBezTo>
                <a:cubicBezTo>
                  <a:pt x="86136" y="248947"/>
                  <a:pt x="66854" y="268229"/>
                  <a:pt x="43068" y="268229"/>
                </a:cubicBezTo>
                <a:cubicBezTo>
                  <a:pt x="19282" y="268229"/>
                  <a:pt x="0" y="248947"/>
                  <a:pt x="0" y="225161"/>
                </a:cubicBezTo>
                <a:cubicBezTo>
                  <a:pt x="0" y="201375"/>
                  <a:pt x="19282" y="182093"/>
                  <a:pt x="43068" y="182093"/>
                </a:cubicBezTo>
                <a:close/>
                <a:moveTo>
                  <a:pt x="577143" y="0"/>
                </a:moveTo>
                <a:cubicBezTo>
                  <a:pt x="600929" y="0"/>
                  <a:pt x="620211" y="19282"/>
                  <a:pt x="620211" y="43068"/>
                </a:cubicBezTo>
                <a:cubicBezTo>
                  <a:pt x="620211" y="66854"/>
                  <a:pt x="600929" y="86136"/>
                  <a:pt x="577143" y="86136"/>
                </a:cubicBezTo>
                <a:cubicBezTo>
                  <a:pt x="553357" y="86136"/>
                  <a:pt x="534075" y="66854"/>
                  <a:pt x="534075" y="43068"/>
                </a:cubicBezTo>
                <a:cubicBezTo>
                  <a:pt x="534075" y="19282"/>
                  <a:pt x="553357" y="0"/>
                  <a:pt x="577143" y="0"/>
                </a:cubicBezTo>
                <a:close/>
                <a:moveTo>
                  <a:pt x="399118" y="0"/>
                </a:moveTo>
                <a:cubicBezTo>
                  <a:pt x="422904" y="0"/>
                  <a:pt x="442186" y="19282"/>
                  <a:pt x="442186" y="43068"/>
                </a:cubicBezTo>
                <a:cubicBezTo>
                  <a:pt x="442186" y="66854"/>
                  <a:pt x="422904" y="86136"/>
                  <a:pt x="399118" y="86136"/>
                </a:cubicBezTo>
                <a:cubicBezTo>
                  <a:pt x="375332" y="86136"/>
                  <a:pt x="356050" y="66854"/>
                  <a:pt x="356050" y="43068"/>
                </a:cubicBezTo>
                <a:cubicBezTo>
                  <a:pt x="356050" y="19282"/>
                  <a:pt x="375332" y="0"/>
                  <a:pt x="399118" y="0"/>
                </a:cubicBezTo>
                <a:close/>
                <a:moveTo>
                  <a:pt x="221093" y="0"/>
                </a:moveTo>
                <a:cubicBezTo>
                  <a:pt x="244879" y="0"/>
                  <a:pt x="264161" y="19282"/>
                  <a:pt x="264161" y="43068"/>
                </a:cubicBezTo>
                <a:cubicBezTo>
                  <a:pt x="264161" y="66854"/>
                  <a:pt x="244879" y="86136"/>
                  <a:pt x="221093" y="86136"/>
                </a:cubicBezTo>
                <a:cubicBezTo>
                  <a:pt x="197307" y="86136"/>
                  <a:pt x="178025" y="66854"/>
                  <a:pt x="178025" y="43068"/>
                </a:cubicBezTo>
                <a:cubicBezTo>
                  <a:pt x="178025" y="19282"/>
                  <a:pt x="197307" y="0"/>
                  <a:pt x="221093" y="0"/>
                </a:cubicBezTo>
                <a:close/>
                <a:moveTo>
                  <a:pt x="43068" y="0"/>
                </a:moveTo>
                <a:cubicBezTo>
                  <a:pt x="66854" y="0"/>
                  <a:pt x="86136" y="19282"/>
                  <a:pt x="86136" y="43068"/>
                </a:cubicBezTo>
                <a:cubicBezTo>
                  <a:pt x="86136" y="66854"/>
                  <a:pt x="66854" y="86136"/>
                  <a:pt x="43068" y="86136"/>
                </a:cubicBezTo>
                <a:cubicBezTo>
                  <a:pt x="19282" y="86136"/>
                  <a:pt x="0" y="66854"/>
                  <a:pt x="0" y="43068"/>
                </a:cubicBezTo>
                <a:cubicBezTo>
                  <a:pt x="0" y="19282"/>
                  <a:pt x="19282" y="0"/>
                  <a:pt x="43068" y="0"/>
                </a:cubicBezTo>
                <a:close/>
              </a:path>
            </a:pathLst>
          </a:custGeom>
          <a:gradFill>
            <a:gsLst>
              <a:gs pos="41000">
                <a:schemeClr val="accent2">
                  <a:lumMod val="100000"/>
                </a:schemeClr>
              </a:gs>
              <a:gs pos="100000">
                <a:schemeClr val="accent2">
                  <a:alpha val="25000"/>
                  <a:lumMod val="80000"/>
                  <a:lumOff val="2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2101" y="2130424"/>
            <a:ext cx="2384056" cy="1000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3603" y="2276364"/>
            <a:ext cx="85785" cy="2412000"/>
          </a:xfrm>
          <a:prstGeom prst="rect">
            <a:avLst/>
          </a:prstGeom>
          <a:gradFill>
            <a:gsLst>
              <a:gs pos="11000">
                <a:schemeClr val="accent1">
                  <a:lumMod val="84000"/>
                  <a:lumOff val="16000"/>
                </a:schemeClr>
              </a:gs>
              <a:gs pos="92000">
                <a:schemeClr val="accent1">
                  <a:lumMod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76200" dist="38100" algn="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430707"/>
            <a:ext cx="5547360" cy="568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6E0FD">
                    <a:alpha val="7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660" y="3202066"/>
            <a:ext cx="5224778" cy="171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研究内容</a:t>
            </a:r>
            <a:endParaRPr kumimoji="1" lang="zh-CN" altLang="en-US" sz="4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655443" y="6264544"/>
            <a:ext cx="5153398" cy="165281"/>
          </a:xfrm>
          <a:custGeom>
            <a:avLst/>
            <a:gdLst>
              <a:gd name="connsiteX0" fmla="*/ 0 w 11425681"/>
              <a:gd name="connsiteY0" fmla="*/ 0 h 166987"/>
              <a:gd name="connsiteX1" fmla="*/ 11425681 w 11425681"/>
              <a:gd name="connsiteY1" fmla="*/ 0 h 166987"/>
              <a:gd name="connsiteX2" fmla="*/ 11418395 w 11425681"/>
              <a:gd name="connsiteY2" fmla="*/ 36091 h 166987"/>
              <a:gd name="connsiteX3" fmla="*/ 11220918 w 11425681"/>
              <a:gd name="connsiteY3" fmla="*/ 166987 h 166987"/>
              <a:gd name="connsiteX4" fmla="*/ 204763 w 11425681"/>
              <a:gd name="connsiteY4" fmla="*/ 166987 h 166987"/>
              <a:gd name="connsiteX5" fmla="*/ 7286 w 11425681"/>
              <a:gd name="connsiteY5" fmla="*/ 36091 h 166987"/>
            </a:gdLst>
            <a:ahLst/>
            <a:cxnLst/>
            <a:rect l="l" t="t" r="r" b="b"/>
            <a:pathLst>
              <a:path w="11425681" h="166987">
                <a:moveTo>
                  <a:pt x="0" y="0"/>
                </a:moveTo>
                <a:lnTo>
                  <a:pt x="11425681" y="0"/>
                </a:lnTo>
                <a:lnTo>
                  <a:pt x="11418395" y="36091"/>
                </a:lnTo>
                <a:cubicBezTo>
                  <a:pt x="11385859" y="113013"/>
                  <a:pt x="11309692" y="166987"/>
                  <a:pt x="11220918" y="166987"/>
                </a:cubicBezTo>
                <a:lnTo>
                  <a:pt x="204763" y="166987"/>
                </a:lnTo>
                <a:cubicBezTo>
                  <a:pt x="115990" y="166987"/>
                  <a:pt x="39822" y="113013"/>
                  <a:pt x="7286" y="3609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63500" dist="25400" dir="18900000" algn="bl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1743" y="213359"/>
            <a:ext cx="94645" cy="94645"/>
          </a:xfrm>
          <a:prstGeom prst="ellipse">
            <a:avLst/>
          </a:prstGeom>
          <a:gradFill>
            <a:gsLst>
              <a:gs pos="11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5000"/>
                  <a:lumOff val="9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467969" y="213359"/>
            <a:ext cx="94645" cy="94645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714195" y="213359"/>
            <a:ext cx="94645" cy="94645"/>
          </a:xfrm>
          <a:prstGeom prst="ellipse">
            <a:avLst/>
          </a:prstGeom>
          <a:gradFill>
            <a:gsLst>
              <a:gs pos="7000">
                <a:schemeClr val="accent1">
                  <a:lumMod val="0"/>
                  <a:lumOff val="100000"/>
                </a:schemeClr>
              </a:gs>
              <a:gs pos="99000">
                <a:schemeClr val="accent1">
                  <a:lumMod val="71000"/>
                  <a:lumOff val="29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762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688335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049424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2">
                  <a:lumMod val="80000"/>
                  <a:lumOff val="20000"/>
                </a:schemeClr>
              </a:gs>
              <a:gs pos="92000">
                <a:schemeClr val="accent2">
                  <a:lumMod val="97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410513" y="749808"/>
            <a:ext cx="274954" cy="274954"/>
          </a:xfrm>
          <a:prstGeom prst="chevron">
            <a:avLst>
              <a:gd name="adj" fmla="val 42797"/>
            </a:avLst>
          </a:prstGeom>
          <a:gradFill>
            <a:gsLst>
              <a:gs pos="11000">
                <a:schemeClr val="accent1">
                  <a:lumMod val="85000"/>
                  <a:lumOff val="15000"/>
                </a:schemeClr>
              </a:gs>
              <a:gs pos="92000">
                <a:schemeClr val="accent1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8790" y="794206"/>
            <a:ext cx="6533126" cy="565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927" b="1927"/>
          <a:stretch>
            <a:fillRect/>
          </a:stretch>
        </p:blipFill>
        <p:spPr>
          <a:xfrm>
            <a:off x="6340932" y="1435769"/>
            <a:ext cx="5088326" cy="3224415"/>
          </a:xfrm>
          <a:custGeom>
            <a:avLst/>
            <a:gdLst>
              <a:gd name="connsiteX0" fmla="*/ 0 w 5028237"/>
              <a:gd name="connsiteY0" fmla="*/ 0 h 3186337"/>
              <a:gd name="connsiteX1" fmla="*/ 5028237 w 5028237"/>
              <a:gd name="connsiteY1" fmla="*/ 0 h 3186337"/>
              <a:gd name="connsiteX2" fmla="*/ 5028237 w 5028237"/>
              <a:gd name="connsiteY2" fmla="*/ 3186337 h 3186337"/>
              <a:gd name="connsiteX3" fmla="*/ 0 w 5028237"/>
              <a:gd name="connsiteY3" fmla="*/ 3186337 h 3186337"/>
            </a:gdLst>
            <a:ahLst/>
            <a:cxnLst/>
            <a:rect l="l" t="t" r="r" b="b"/>
            <a:pathLst>
              <a:path w="5028237" h="3186337">
                <a:moveTo>
                  <a:pt x="0" y="0"/>
                </a:moveTo>
                <a:lnTo>
                  <a:pt x="5028237" y="0"/>
                </a:lnTo>
                <a:lnTo>
                  <a:pt x="5028237" y="3186337"/>
                </a:lnTo>
                <a:lnTo>
                  <a:pt x="0" y="31863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4305984" y="2496804"/>
            <a:ext cx="1208609" cy="370831"/>
            <a:chOff x="4305984" y="2496804"/>
            <a:chExt cx="1208609" cy="370831"/>
          </a:xfrm>
        </p:grpSpPr>
        <p:sp>
          <p:nvSpPr>
            <p:cNvPr id="24" name="标题 1"/>
            <p:cNvSpPr txBox="1"/>
            <p:nvPr/>
          </p:nvSpPr>
          <p:spPr>
            <a:xfrm>
              <a:off x="4305984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4724873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2">
                    <a:lumMod val="80000"/>
                    <a:lumOff val="20000"/>
                  </a:schemeClr>
                </a:gs>
                <a:gs pos="92000">
                  <a:schemeClr val="accent2">
                    <a:lumMod val="97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2"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143762" y="2496804"/>
              <a:ext cx="370831" cy="370831"/>
            </a:xfrm>
            <a:prstGeom prst="chevron">
              <a:avLst>
                <a:gd name="adj" fmla="val 48341"/>
              </a:avLst>
            </a:prstGeom>
            <a:gradFill>
              <a:gsLst>
                <a:gs pos="11000">
                  <a:schemeClr val="accent1">
                    <a:lumMod val="85000"/>
                    <a:lumOff val="15000"/>
                  </a:schemeClr>
                </a:gs>
                <a:gs pos="92000">
                  <a:schemeClr val="accent1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101600" dist="25400" dir="2700000" algn="tl" rotWithShape="0">
                <a:schemeClr val="accent1"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919131" y="1109298"/>
            <a:ext cx="780662" cy="780662"/>
          </a:xfrm>
          <a:prstGeom prst="ellipse">
            <a:avLst/>
          </a:prstGeom>
          <a:gradFill>
            <a:gsLst>
              <a:gs pos="7000">
                <a:schemeClr val="accent2">
                  <a:lumMod val="82000"/>
                  <a:lumOff val="18000"/>
                </a:schemeClr>
              </a:gs>
              <a:gs pos="99000">
                <a:schemeClr val="accent2">
                  <a:lumMod val="98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01600" dist="25400" dir="2700000" algn="tl" rotWithShape="0">
              <a:schemeClr val="accent2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9248" y="1259415"/>
            <a:ext cx="480429" cy="48042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95600" y="757847"/>
            <a:ext cx="1770828" cy="23728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300">
                <a:ln w="12700">
                  <a:noFill/>
                </a:ln>
                <a:gradFill>
                  <a:gsLst>
                    <a:gs pos="11000">
                      <a:srgbClr val="507BF7">
                        <a:alpha val="100000"/>
                      </a:srgbClr>
                    </a:gs>
                    <a:gs pos="92000">
                      <a:srgbClr val="154FF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pic>
        <p:nvPicPr>
          <p:cNvPr id="30" name="图片 29" descr="微信图片_20230606152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420"/>
            <a:ext cx="1898650" cy="412115"/>
          </a:xfrm>
          <a:prstGeom prst="rect">
            <a:avLst/>
          </a:prstGeom>
        </p:spPr>
      </p:pic>
      <p:pic>
        <p:nvPicPr>
          <p:cNvPr id="31" name="图片 30" descr="LOGO（方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3794" y="88589"/>
            <a:ext cx="705485" cy="7054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15,&quot;pos&quot;:0.3400000035762787,&quot;transparency&quot;:0.800000011920929},{&quot;brightness&quot;:0,&quot;colorType&quot;:1,&quot;foreColorIndex&quot;:1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15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YPE" val="l_h_a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a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UNIT_ISCONTENTSTITLE" val="0"/>
  <p:tag name="KSO_WM_UNIT_VALUE" val="30"/>
  <p:tag name="KSO_WM_UNIT_TEXT_TYPE" val="1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USESOURCEFORMAT_APPLY" val="1"/>
</p:tagLst>
</file>

<file path=ppt/tags/tag11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TYPE" val="l_h_a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a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UNIT_ISCONTENTSTITLE" val="0"/>
  <p:tag name="KSO_WM_UNIT_TEXT_TYPE" val="1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USESOURCEFORMAT_APPLY" val="1"/>
</p:tagLst>
</file>

<file path=ppt/tags/tag13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15,&quot;pos&quot;:0.3400000035762787,&quot;transparency&quot;:0.800000011920929},{&quot;brightness&quot;:0,&quot;colorType&quot;:1,&quot;foreColorIndex&quot;:1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15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TYPE" val="l_h_a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a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UNIT_ISCONTENTSTITLE" val="0"/>
  <p:tag name="KSO_WM_UNIT_VALUE" val="30"/>
  <p:tag name="KSO_WM_UNIT_TEXT_TYPE" val="1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USESOURCEFORMAT_APPLY" val="1"/>
</p:tagLst>
</file>

<file path=ppt/tags/tag16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17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18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19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15,&quot;pos&quot;:0.3400000035762787,&quot;transparency&quot;:0.800000011920929},{&quot;brightness&quot;:0,&quot;colorType&quot;:1,&quot;foreColorIndex&quot;:1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15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1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2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3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4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5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6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7.xml><?xml version="1.0" encoding="utf-8"?>
<p:tagLst xmlns:p="http://schemas.openxmlformats.org/presentationml/2006/main">
  <p:tag name="KSO_WM_DIAGRAM_VIRTUALLY_FRAME" val="{&quot;height&quot;:306.44637795275594,&quot;left&quot;:52,&quot;top&quot;:136.28992125984252,&quot;width&quot;:845}"/>
</p:tagLst>
</file>

<file path=ppt/tags/tag28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29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15,&quot;pos&quot;:0.3400000035762787,&quot;transparency&quot;:0.800000011920929},{&quot;brightness&quot;:0,&quot;colorType&quot;:1,&quot;foreColorIndex&quot;:1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15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1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2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3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4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5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6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7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8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39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15,&quot;pos&quot;:0.3400000035762787,&quot;transparency&quot;:0.800000011920929},{&quot;brightness&quot;:0,&quot;colorType&quot;:1,&quot;foreColorIndex&quot;:1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15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1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2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3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4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5.xml><?xml version="1.0" encoding="utf-8"?>
<p:tagLst xmlns:p="http://schemas.openxmlformats.org/presentationml/2006/main">
  <p:tag name="KSO_WM_DIAGRAM_VIRTUALLY_FRAME" val="{&quot;height&quot;:388.06881889763775,&quot;left&quot;:123.05842519685041,&quot;top&quot;:88.99992125984251,&quot;width&quot;:712.8832283464567}"/>
</p:tagLst>
</file>

<file path=ppt/tags/tag46.xml><?xml version="1.0" encoding="utf-8"?>
<p:tagLst xmlns:p="http://schemas.openxmlformats.org/presentationml/2006/main">
  <p:tag name="KSO_WM_DIAGRAM_VIRTUALLY_FRAME" val="{&quot;height&quot;:388.08881889763785,&quot;left&quot;:334.4067716535434,&quot;top&quot;:124.07566929133858,&quot;width&quot;:439.3652755905512}"/>
</p:tagLst>
</file>

<file path=ppt/tags/tag47.xml><?xml version="1.0" encoding="utf-8"?>
<p:tagLst xmlns:p="http://schemas.openxmlformats.org/presentationml/2006/main">
  <p:tag name="KSO_WM_DIAGRAM_VIRTUALLY_FRAME" val="{&quot;height&quot;:388.08881889763785,&quot;left&quot;:334.4067716535434,&quot;top&quot;:124.07566929133858,&quot;width&quot;:439.3652755905512}"/>
</p:tagLst>
</file>

<file path=ppt/tags/tag48.xml><?xml version="1.0" encoding="utf-8"?>
<p:tagLst xmlns:p="http://schemas.openxmlformats.org/presentationml/2006/main">
  <p:tag name="KSO_WM_DIAGRAM_VIRTUALLY_FRAME" val="{&quot;height&quot;:388.08881889763785,&quot;left&quot;:334.4067716535434,&quot;top&quot;:124.07566929133858,&quot;width&quot;:439.3652755905512}"/>
</p:tagLst>
</file>

<file path=ppt/tags/tag49.xml><?xml version="1.0" encoding="utf-8"?>
<p:tagLst xmlns:p="http://schemas.openxmlformats.org/presentationml/2006/main">
  <p:tag name="KSO_WM_DIAGRAM_VIRTUALLY_FRAME" val="{&quot;height&quot;:388.08881889763785,&quot;left&quot;:334.4067716535434,&quot;top&quot;:124.07566929133858,&quot;width&quot;:439.3652755905512}"/>
</p:tagLst>
</file>

<file path=ppt/tags/tag5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DIAGRAM_VIRTUALLY_FRAME" val="{&quot;height&quot;:388.08881889763785,&quot;left&quot;:334.4067716535434,&quot;top&quot;:124.07566929133858,&quot;width&quot;:439.3652755905512}"/>
</p:tagLst>
</file>

<file path=ppt/tags/tag51.xml><?xml version="1.0" encoding="utf-8"?>
<p:tagLst xmlns:p="http://schemas.openxmlformats.org/presentationml/2006/main">
  <p:tag name="KSO_WM_DIAGRAM_VIRTUALLY_FRAME" val="{&quot;height&quot;:388.08881889763785,&quot;left&quot;:334.4067716535434,&quot;top&quot;:124.07566929133858,&quot;width&quot;:439.3652755905512}"/>
</p:tagLst>
</file>

<file path=ppt/tags/tag6.xml><?xml version="1.0" encoding="utf-8"?>
<p:tagLst xmlns:p="http://schemas.openxmlformats.org/presentationml/2006/main">
  <p:tag name="KSO_WM_UNIT_TYPE" val="l_h_a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a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UNIT_ISCONTENTSTITLE" val="0"/>
  <p:tag name="KSO_WM_UNIT_VALUE" val="30"/>
  <p:tag name="KSO_WM_UNIT_TEXT_TYPE" val="1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USESOURCEFORMAT_APPLY" val="1"/>
</p:tagLst>
</file>

<file path=ppt/tags/tag7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TYPE" val="l_h_a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a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UNIT_ISCONTENTSTITLE" val="0"/>
  <p:tag name="KSO_WM_UNIT_TEXT_TYPE" val="1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USESOURCEFORMAT_APPLY" val="1"/>
</p:tagLst>
</file>

<file path=ppt/tags/tag9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93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93"/>
  <p:tag name="KSO_WM_TEMPLATE_CATEGORY" val="custom"/>
  <p:tag name="KSO_WM_DIAGRAM_MAX_ITEMCNT" val="6"/>
  <p:tag name="KSO_WM_DIAGRAM_MIN_ITEMCNT" val="2"/>
  <p:tag name="KSO_WM_DIAGRAM_VIRTUALLY_FRAME" val="{&quot;height&quot;:457.2971653543308,&quot;left&quot;:229.20826771653543,&quot;top&quot;:34.022440944881886,&quot;width&quot;:508.34188976377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64F5"/>
      </a:accent1>
      <a:accent2>
        <a:srgbClr val="F25A03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64F5"/>
      </a:accent1>
      <a:accent2>
        <a:srgbClr val="F25A03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1837</Words>
  <Application>WPS 演示</Application>
  <PresentationFormat>宽屏</PresentationFormat>
  <Paragraphs>282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Source Han Sans CN Bold</vt:lpstr>
      <vt:lpstr>Source Han Sans</vt:lpstr>
      <vt:lpstr>OPPOSans H</vt:lpstr>
      <vt:lpstr>OPPOSans L</vt:lpstr>
      <vt:lpstr>OPPOSans B</vt:lpstr>
      <vt:lpstr>等线</vt:lpstr>
      <vt:lpstr>微软雅黑</vt:lpstr>
      <vt:lpstr>Arial Unicode MS</vt:lpstr>
      <vt:lpstr>Calibri</vt:lpstr>
      <vt:lpstr>等线 Light</vt:lpstr>
      <vt:lpstr>WPS灵秀黑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jue。`-</cp:lastModifiedBy>
  <cp:revision>5</cp:revision>
  <dcterms:created xsi:type="dcterms:W3CDTF">2025-02-21T16:25:52Z</dcterms:created>
  <dcterms:modified xsi:type="dcterms:W3CDTF">2025-02-21T17:39:26Z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52288F3C1D094A3A87737454C67D5C24_13</vt:lpwstr>
  </property>
  <property fmtid="{D5CDD505-2E9C-101B-9397-08002B2CF9AE}" pid="3" name="KSOProductBuildVer">
    <vt:lpwstr>2052-12.1.0.19302</vt:lpwstr>
  </property>
</Properties>
</file>